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8" r:id="rId5"/>
    <p:sldMasterId id="214748378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y="5143500" cx="9144000"/>
  <p:notesSz cx="6858000" cy="9144000"/>
  <p:embeddedFontLst>
    <p:embeddedFont>
      <p:font typeface="Roboto Serif"/>
      <p:regular r:id="rId24"/>
      <p:bold r:id="rId25"/>
      <p:italic r:id="rId26"/>
      <p:boldItalic r:id="rId27"/>
    </p:embeddedFont>
    <p:embeddedFont>
      <p:font typeface="DM Sans Medium"/>
      <p:regular r:id="rId28"/>
      <p:bold r:id="rId29"/>
      <p:italic r:id="rId30"/>
      <p:boldItalic r:id="rId31"/>
    </p:embeddedFont>
    <p:embeddedFont>
      <p:font typeface="Google Sans Mono"/>
      <p:regular r:id="rId32"/>
      <p:bold r:id="rId33"/>
      <p:italic r:id="rId34"/>
      <p:boldItalic r:id="rId35"/>
    </p:embeddedFont>
    <p:embeddedFont>
      <p:font typeface="Roboto"/>
      <p:regular r:id="rId36"/>
      <p:bold r:id="rId37"/>
      <p:italic r:id="rId38"/>
      <p:boldItalic r:id="rId39"/>
    </p:embeddedFont>
    <p:embeddedFont>
      <p:font typeface="Google Sans"/>
      <p:regular r:id="rId40"/>
      <p:bold r:id="rId41"/>
      <p:italic r:id="rId42"/>
      <p:boldItalic r:id="rId43"/>
    </p:embeddedFont>
    <p:embeddedFont>
      <p:font typeface="Google Sans Medium"/>
      <p:regular r:id="rId44"/>
      <p:bold r:id="rId45"/>
      <p:italic r:id="rId46"/>
      <p:boldItalic r:id="rId47"/>
    </p:embeddedFont>
    <p:embeddedFont>
      <p:font typeface="DM Serif Text"/>
      <p:regular r:id="rId48"/>
      <p:italic r:id="rId49"/>
    </p:embeddedFont>
    <p:embeddedFont>
      <p:font typeface="Google Sans Text"/>
      <p:regular r:id="rId50"/>
      <p:bold r:id="rId51"/>
      <p:italic r:id="rId52"/>
      <p:boldItalic r:id="rId53"/>
    </p:embeddedFont>
    <p:embeddedFont>
      <p:font typeface="DM Sans"/>
      <p:regular r:id="rId54"/>
      <p:bold r:id="rId55"/>
      <p:italic r:id="rId56"/>
      <p:boldItalic r:id="rId57"/>
    </p:embeddedFont>
    <p:embeddedFont>
      <p:font typeface="DM Serif Display"/>
      <p:regular r:id="rId58"/>
      <p: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0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9F8E9D0-E2CB-4865-97C1-D19F293F5782}">
  <a:tblStyle styleId="{A9F8E9D0-E2CB-4865-97C1-D19F293F5782}"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046"/>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GoogleSans-regular.fntdata"/><Relationship Id="rId42" Type="http://schemas.openxmlformats.org/officeDocument/2006/relationships/font" Target="fonts/GoogleSans-italic.fntdata"/><Relationship Id="rId41" Type="http://schemas.openxmlformats.org/officeDocument/2006/relationships/font" Target="fonts/GoogleSans-bold.fntdata"/><Relationship Id="rId44" Type="http://schemas.openxmlformats.org/officeDocument/2006/relationships/font" Target="fonts/GoogleSansMedium-regular.fntdata"/><Relationship Id="rId43" Type="http://schemas.openxmlformats.org/officeDocument/2006/relationships/font" Target="fonts/GoogleSans-boldItalic.fntdata"/><Relationship Id="rId46" Type="http://schemas.openxmlformats.org/officeDocument/2006/relationships/font" Target="fonts/GoogleSansMedium-italic.fntdata"/><Relationship Id="rId45" Type="http://schemas.openxmlformats.org/officeDocument/2006/relationships/font" Target="fonts/GoogleSansMedium-bold.fntdata"/><Relationship Id="rId48" Type="http://schemas.openxmlformats.org/officeDocument/2006/relationships/font" Target="fonts/DMSerifText-regular.fntdata"/><Relationship Id="rId47" Type="http://schemas.openxmlformats.org/officeDocument/2006/relationships/font" Target="fonts/GoogleSansMedium-boldItalic.fntdata"/><Relationship Id="rId49" Type="http://schemas.openxmlformats.org/officeDocument/2006/relationships/font" Target="fonts/DMSerifText-italic.fntdata"/><Relationship Id="rId31" Type="http://schemas.openxmlformats.org/officeDocument/2006/relationships/font" Target="fonts/DMSansMedium-boldItalic.fntdata"/><Relationship Id="rId30" Type="http://schemas.openxmlformats.org/officeDocument/2006/relationships/font" Target="fonts/DMSansMedium-italic.fntdata"/><Relationship Id="rId33" Type="http://schemas.openxmlformats.org/officeDocument/2006/relationships/font" Target="fonts/GoogleSansMono-bold.fntdata"/><Relationship Id="rId32" Type="http://schemas.openxmlformats.org/officeDocument/2006/relationships/font" Target="fonts/GoogleSansMono-regular.fntdata"/><Relationship Id="rId35" Type="http://schemas.openxmlformats.org/officeDocument/2006/relationships/font" Target="fonts/GoogleSansMono-boldItalic.fntdata"/><Relationship Id="rId34" Type="http://schemas.openxmlformats.org/officeDocument/2006/relationships/font" Target="fonts/GoogleSansMono-italic.fntdata"/><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font" Target="fonts/RobotoSerif-regular.fntdata"/><Relationship Id="rId23" Type="http://schemas.openxmlformats.org/officeDocument/2006/relationships/slide" Target="slides/slide16.xml"/><Relationship Id="rId26" Type="http://schemas.openxmlformats.org/officeDocument/2006/relationships/font" Target="fonts/RobotoSerif-italic.fntdata"/><Relationship Id="rId25" Type="http://schemas.openxmlformats.org/officeDocument/2006/relationships/font" Target="fonts/RobotoSerif-bold.fntdata"/><Relationship Id="rId28" Type="http://schemas.openxmlformats.org/officeDocument/2006/relationships/font" Target="fonts/DMSansMedium-regular.fntdata"/><Relationship Id="rId27" Type="http://schemas.openxmlformats.org/officeDocument/2006/relationships/font" Target="fonts/RobotoSerif-boldItalic.fntdata"/><Relationship Id="rId29" Type="http://schemas.openxmlformats.org/officeDocument/2006/relationships/font" Target="fonts/DMSansMedium-bold.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51" Type="http://schemas.openxmlformats.org/officeDocument/2006/relationships/font" Target="fonts/GoogleSansText-bold.fntdata"/><Relationship Id="rId50" Type="http://schemas.openxmlformats.org/officeDocument/2006/relationships/font" Target="fonts/GoogleSansText-regular.fntdata"/><Relationship Id="rId53" Type="http://schemas.openxmlformats.org/officeDocument/2006/relationships/font" Target="fonts/GoogleSansText-boldItalic.fntdata"/><Relationship Id="rId52" Type="http://schemas.openxmlformats.org/officeDocument/2006/relationships/font" Target="fonts/GoogleSansText-italic.fntdata"/><Relationship Id="rId55" Type="http://schemas.openxmlformats.org/officeDocument/2006/relationships/font" Target="fonts/DMSans-bold.fntdata"/><Relationship Id="rId54" Type="http://schemas.openxmlformats.org/officeDocument/2006/relationships/font" Target="fonts/DMSans-regular.fntdata"/><Relationship Id="rId57" Type="http://schemas.openxmlformats.org/officeDocument/2006/relationships/font" Target="fonts/DMSans-boldItalic.fntdata"/><Relationship Id="rId56" Type="http://schemas.openxmlformats.org/officeDocument/2006/relationships/font" Target="fonts/DMSans-italic.fntdata"/><Relationship Id="rId59" Type="http://schemas.openxmlformats.org/officeDocument/2006/relationships/font" Target="fonts/DMSerifDisplay-italic.fntdata"/><Relationship Id="rId58" Type="http://schemas.openxmlformats.org/officeDocument/2006/relationships/font" Target="fonts/DMSerifDispl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g2774e0c8998_0_1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2774e0c8998_0_1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4" name="Shape 2084"/>
        <p:cNvGrpSpPr/>
        <p:nvPr/>
      </p:nvGrpSpPr>
      <p:grpSpPr>
        <a:xfrm>
          <a:off x="0" y="0"/>
          <a:ext cx="0" cy="0"/>
          <a:chOff x="0" y="0"/>
          <a:chExt cx="0" cy="0"/>
        </a:xfrm>
      </p:grpSpPr>
      <p:sp>
        <p:nvSpPr>
          <p:cNvPr id="2085" name="Google Shape;2085;g333ef11ff67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6" name="Google Shape;2086;g333ef11ff67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0" name="Shape 2090"/>
        <p:cNvGrpSpPr/>
        <p:nvPr/>
      </p:nvGrpSpPr>
      <p:grpSpPr>
        <a:xfrm>
          <a:off x="0" y="0"/>
          <a:ext cx="0" cy="0"/>
          <a:chOff x="0" y="0"/>
          <a:chExt cx="0" cy="0"/>
        </a:xfrm>
      </p:grpSpPr>
      <p:sp>
        <p:nvSpPr>
          <p:cNvPr id="2091" name="Google Shape;2091;g3346eb2de4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3346eb2de4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6" name="Shape 2096"/>
        <p:cNvGrpSpPr/>
        <p:nvPr/>
      </p:nvGrpSpPr>
      <p:grpSpPr>
        <a:xfrm>
          <a:off x="0" y="0"/>
          <a:ext cx="0" cy="0"/>
          <a:chOff x="0" y="0"/>
          <a:chExt cx="0" cy="0"/>
        </a:xfrm>
      </p:grpSpPr>
      <p:sp>
        <p:nvSpPr>
          <p:cNvPr id="2097" name="Google Shape;2097;g333ef11ff6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8" name="Google Shape;2098;g333ef11ff6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4" name="Shape 2104"/>
        <p:cNvGrpSpPr/>
        <p:nvPr/>
      </p:nvGrpSpPr>
      <p:grpSpPr>
        <a:xfrm>
          <a:off x="0" y="0"/>
          <a:ext cx="0" cy="0"/>
          <a:chOff x="0" y="0"/>
          <a:chExt cx="0" cy="0"/>
        </a:xfrm>
      </p:grpSpPr>
      <p:sp>
        <p:nvSpPr>
          <p:cNvPr id="2105" name="Google Shape;2105;g3346eb2de4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6" name="Google Shape;2106;g3346eb2de4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0" name="Shape 2120"/>
        <p:cNvGrpSpPr/>
        <p:nvPr/>
      </p:nvGrpSpPr>
      <p:grpSpPr>
        <a:xfrm>
          <a:off x="0" y="0"/>
          <a:ext cx="0" cy="0"/>
          <a:chOff x="0" y="0"/>
          <a:chExt cx="0" cy="0"/>
        </a:xfrm>
      </p:grpSpPr>
      <p:sp>
        <p:nvSpPr>
          <p:cNvPr id="2121" name="Google Shape;2121;g330d514b0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2" name="Google Shape;2122;g330d514b0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g330d514b02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8" name="Google Shape;2128;g330d514b02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2" name="Shape 2132"/>
        <p:cNvGrpSpPr/>
        <p:nvPr/>
      </p:nvGrpSpPr>
      <p:grpSpPr>
        <a:xfrm>
          <a:off x="0" y="0"/>
          <a:ext cx="0" cy="0"/>
          <a:chOff x="0" y="0"/>
          <a:chExt cx="0" cy="0"/>
        </a:xfrm>
      </p:grpSpPr>
      <p:sp>
        <p:nvSpPr>
          <p:cNvPr id="2133" name="Google Shape;2133;g3346eb2de49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4" name="Google Shape;2134;g3346eb2de49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333ef11ff67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g333ef11ff67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33433ce0400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33433ce0400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0" name="Shape 2020"/>
        <p:cNvGrpSpPr/>
        <p:nvPr/>
      </p:nvGrpSpPr>
      <p:grpSpPr>
        <a:xfrm>
          <a:off x="0" y="0"/>
          <a:ext cx="0" cy="0"/>
          <a:chOff x="0" y="0"/>
          <a:chExt cx="0" cy="0"/>
        </a:xfrm>
      </p:grpSpPr>
      <p:sp>
        <p:nvSpPr>
          <p:cNvPr id="2021" name="Google Shape;2021;g33433ce0400_2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2" name="Google Shape;2022;g33433ce0400_2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1" name="Shape 2031"/>
        <p:cNvGrpSpPr/>
        <p:nvPr/>
      </p:nvGrpSpPr>
      <p:grpSpPr>
        <a:xfrm>
          <a:off x="0" y="0"/>
          <a:ext cx="0" cy="0"/>
          <a:chOff x="0" y="0"/>
          <a:chExt cx="0" cy="0"/>
        </a:xfrm>
      </p:grpSpPr>
      <p:sp>
        <p:nvSpPr>
          <p:cNvPr id="2032" name="Google Shape;2032;g33433ce0400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3" name="Google Shape;2033;g33433ce0400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333ef11ff6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333ef11ff6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4" name="Shape 2054"/>
        <p:cNvGrpSpPr/>
        <p:nvPr/>
      </p:nvGrpSpPr>
      <p:grpSpPr>
        <a:xfrm>
          <a:off x="0" y="0"/>
          <a:ext cx="0" cy="0"/>
          <a:chOff x="0" y="0"/>
          <a:chExt cx="0" cy="0"/>
        </a:xfrm>
      </p:grpSpPr>
      <p:sp>
        <p:nvSpPr>
          <p:cNvPr id="2055" name="Google Shape;2055;g333ef11ff6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6" name="Google Shape;2056;g333ef11ff6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3" name="Shape 2063"/>
        <p:cNvGrpSpPr/>
        <p:nvPr/>
      </p:nvGrpSpPr>
      <p:grpSpPr>
        <a:xfrm>
          <a:off x="0" y="0"/>
          <a:ext cx="0" cy="0"/>
          <a:chOff x="0" y="0"/>
          <a:chExt cx="0" cy="0"/>
        </a:xfrm>
      </p:grpSpPr>
      <p:sp>
        <p:nvSpPr>
          <p:cNvPr id="2064" name="Google Shape;2064;g333ef11ff6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5" name="Google Shape;2065;g333ef11ff6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rgbClr val="595959"/>
              </a:buClr>
              <a:buSzPts val="1400"/>
              <a:buFont typeface="Google Sans Text"/>
              <a:buChar char="●"/>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0" name="Shape 2070"/>
        <p:cNvGrpSpPr/>
        <p:nvPr/>
      </p:nvGrpSpPr>
      <p:grpSpPr>
        <a:xfrm>
          <a:off x="0" y="0"/>
          <a:ext cx="0" cy="0"/>
          <a:chOff x="0" y="0"/>
          <a:chExt cx="0" cy="0"/>
        </a:xfrm>
      </p:grpSpPr>
      <p:sp>
        <p:nvSpPr>
          <p:cNvPr id="2071" name="Google Shape;2071;g333ef11ff6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2" name="Google Shape;2072;g333ef11ff6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202124"/>
                </a:solidFill>
                <a:latin typeface="Courier New"/>
                <a:ea typeface="Courier New"/>
                <a:cs typeface="Courier New"/>
                <a:sym typeface="Courier New"/>
              </a:rPr>
              <a:t>Query</a:t>
            </a:r>
            <a:endParaRPr sz="900">
              <a:solidFill>
                <a:srgbClr val="20212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900">
              <a:solidFill>
                <a:srgbClr val="20212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rPr lang="en" sz="900">
                <a:solidFill>
                  <a:srgbClr val="202124"/>
                </a:solidFill>
                <a:latin typeface="Courier New"/>
                <a:ea typeface="Courier New"/>
                <a:cs typeface="Courier New"/>
                <a:sym typeface="Courier New"/>
              </a:rPr>
              <a:t>Reference Answers</a:t>
            </a:r>
            <a:endParaRPr sz="900">
              <a:solidFill>
                <a:srgbClr val="20212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900">
              <a:solidFill>
                <a:srgbClr val="202124"/>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900">
              <a:solidFill>
                <a:srgbClr val="202124"/>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Blank" type="title">
  <p:cSld name="TITLE">
    <p:spTree>
      <p:nvGrpSpPr>
        <p:cNvPr id="12" name="Shape 12"/>
        <p:cNvGrpSpPr/>
        <p:nvPr/>
      </p:nvGrpSpPr>
      <p:grpSpPr>
        <a:xfrm>
          <a:off x="0" y="0"/>
          <a:ext cx="0" cy="0"/>
          <a:chOff x="0" y="0"/>
          <a:chExt cx="0" cy="0"/>
        </a:xfrm>
      </p:grpSpPr>
      <p:sp>
        <p:nvSpPr>
          <p:cNvPr id="13" name="Google Shape;13;p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d Title [Orange]">
  <p:cSld name="BLANK_1_1_1_1_3_1">
    <p:bg>
      <p:bgPr>
        <a:solidFill>
          <a:srgbClr val="FFDEAF"/>
        </a:solidFill>
      </p:bgPr>
    </p:bg>
    <p:spTree>
      <p:nvGrpSpPr>
        <p:cNvPr id="225" name="Shape 225"/>
        <p:cNvGrpSpPr/>
        <p:nvPr/>
      </p:nvGrpSpPr>
      <p:grpSpPr>
        <a:xfrm>
          <a:off x="0" y="0"/>
          <a:ext cx="0" cy="0"/>
          <a:chOff x="0" y="0"/>
          <a:chExt cx="0" cy="0"/>
        </a:xfrm>
      </p:grpSpPr>
      <p:grpSp>
        <p:nvGrpSpPr>
          <p:cNvPr id="226" name="Google Shape;226;p11"/>
          <p:cNvGrpSpPr/>
          <p:nvPr/>
        </p:nvGrpSpPr>
        <p:grpSpPr>
          <a:xfrm rot="6570746">
            <a:off x="-970451" y="1636481"/>
            <a:ext cx="3734982" cy="4056883"/>
            <a:chOff x="2188350" y="1099500"/>
            <a:chExt cx="3247075" cy="3526925"/>
          </a:xfrm>
        </p:grpSpPr>
        <p:sp>
          <p:nvSpPr>
            <p:cNvPr id="227" name="Google Shape;227;p11"/>
            <p:cNvSpPr/>
            <p:nvPr/>
          </p:nvSpPr>
          <p:spPr>
            <a:xfrm>
              <a:off x="2188350" y="1099500"/>
              <a:ext cx="3247075" cy="3526925"/>
            </a:xfrm>
            <a:custGeom>
              <a:rect b="b" l="l" r="r" t="t"/>
              <a:pathLst>
                <a:path extrusionOk="0" fill="none" h="141077" w="129883">
                  <a:moveTo>
                    <a:pt x="47915" y="0"/>
                  </a:moveTo>
                  <a:lnTo>
                    <a:pt x="121743" y="28850"/>
                  </a:lnTo>
                  <a:lnTo>
                    <a:pt x="129883" y="107293"/>
                  </a:lnTo>
                  <a:lnTo>
                    <a:pt x="74281" y="141076"/>
                  </a:lnTo>
                  <a:lnTo>
                    <a:pt x="54998" y="135555"/>
                  </a:lnTo>
                  <a:lnTo>
                    <a:pt x="3307" y="119192"/>
                  </a:lnTo>
                  <a:lnTo>
                    <a:pt x="0" y="62919"/>
                  </a:lnTo>
                  <a:lnTo>
                    <a:pt x="1981" y="45733"/>
                  </a:lnTo>
                  <a:lnTo>
                    <a:pt x="47915" y="0"/>
                  </a:lnTo>
                  <a:close/>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8" name="Google Shape;228;p11"/>
            <p:cNvSpPr/>
            <p:nvPr/>
          </p:nvSpPr>
          <p:spPr>
            <a:xfrm>
              <a:off x="3386225" y="1099500"/>
              <a:ext cx="1040125" cy="1281800"/>
            </a:xfrm>
            <a:custGeom>
              <a:rect b="b" l="l" r="r" t="t"/>
              <a:pathLst>
                <a:path extrusionOk="0" fill="none" h="51272" w="41605">
                  <a:moveTo>
                    <a:pt x="0" y="0"/>
                  </a:moveTo>
                  <a:lnTo>
                    <a:pt x="41605" y="51272"/>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29" name="Google Shape;229;p11"/>
            <p:cNvSpPr/>
            <p:nvPr/>
          </p:nvSpPr>
          <p:spPr>
            <a:xfrm>
              <a:off x="4426325" y="1820725"/>
              <a:ext cx="805600" cy="560575"/>
            </a:xfrm>
            <a:custGeom>
              <a:rect b="b" l="l" r="r" t="t"/>
              <a:pathLst>
                <a:path extrusionOk="0" fill="none" h="22423" w="32224">
                  <a:moveTo>
                    <a:pt x="1" y="22423"/>
                  </a:moveTo>
                  <a:lnTo>
                    <a:pt x="32224"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0" name="Google Shape;230;p11"/>
            <p:cNvSpPr/>
            <p:nvPr/>
          </p:nvSpPr>
          <p:spPr>
            <a:xfrm>
              <a:off x="4426325" y="2381275"/>
              <a:ext cx="1009100" cy="1400550"/>
            </a:xfrm>
            <a:custGeom>
              <a:rect b="b" l="l" r="r" t="t"/>
              <a:pathLst>
                <a:path extrusionOk="0" fill="none" h="56022" w="40364">
                  <a:moveTo>
                    <a:pt x="1" y="1"/>
                  </a:moveTo>
                  <a:lnTo>
                    <a:pt x="40364" y="56022"/>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1" name="Google Shape;231;p11"/>
            <p:cNvSpPr/>
            <p:nvPr/>
          </p:nvSpPr>
          <p:spPr>
            <a:xfrm>
              <a:off x="3563275" y="3781800"/>
              <a:ext cx="1872150" cy="706575"/>
            </a:xfrm>
            <a:custGeom>
              <a:rect b="b" l="l" r="r" t="t"/>
              <a:pathLst>
                <a:path extrusionOk="0" fill="none" h="28263" w="74886">
                  <a:moveTo>
                    <a:pt x="1" y="28263"/>
                  </a:moveTo>
                  <a:lnTo>
                    <a:pt x="74886"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2" name="Google Shape;232;p11"/>
            <p:cNvSpPr/>
            <p:nvPr/>
          </p:nvSpPr>
          <p:spPr>
            <a:xfrm>
              <a:off x="2188350" y="1099500"/>
              <a:ext cx="1197900" cy="1572975"/>
            </a:xfrm>
            <a:custGeom>
              <a:rect b="b" l="l" r="r" t="t"/>
              <a:pathLst>
                <a:path extrusionOk="0" fill="none" h="62919" w="47916">
                  <a:moveTo>
                    <a:pt x="47915" y="0"/>
                  </a:moveTo>
                  <a:lnTo>
                    <a:pt x="0" y="62919"/>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3" name="Google Shape;233;p11"/>
            <p:cNvSpPr/>
            <p:nvPr/>
          </p:nvSpPr>
          <p:spPr>
            <a:xfrm>
              <a:off x="2188350" y="2381275"/>
              <a:ext cx="2238000" cy="291200"/>
            </a:xfrm>
            <a:custGeom>
              <a:rect b="b" l="l" r="r" t="t"/>
              <a:pathLst>
                <a:path extrusionOk="0" fill="none" h="11648" w="89520">
                  <a:moveTo>
                    <a:pt x="0" y="11648"/>
                  </a:moveTo>
                  <a:lnTo>
                    <a:pt x="89520"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4" name="Google Shape;234;p11"/>
            <p:cNvSpPr/>
            <p:nvPr/>
          </p:nvSpPr>
          <p:spPr>
            <a:xfrm>
              <a:off x="2188350" y="2672450"/>
              <a:ext cx="1374950" cy="1815925"/>
            </a:xfrm>
            <a:custGeom>
              <a:rect b="b" l="l" r="r" t="t"/>
              <a:pathLst>
                <a:path extrusionOk="0" fill="none" h="72637" w="54998">
                  <a:moveTo>
                    <a:pt x="54998" y="72637"/>
                  </a:moveTo>
                  <a:lnTo>
                    <a:pt x="0"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35" name="Google Shape;235;p11"/>
            <p:cNvSpPr/>
            <p:nvPr/>
          </p:nvSpPr>
          <p:spPr>
            <a:xfrm>
              <a:off x="3563275" y="2381275"/>
              <a:ext cx="863075" cy="2107100"/>
            </a:xfrm>
            <a:custGeom>
              <a:rect b="b" l="l" r="r" t="t"/>
              <a:pathLst>
                <a:path extrusionOk="0" fill="none" h="84284" w="34523">
                  <a:moveTo>
                    <a:pt x="34523" y="1"/>
                  </a:moveTo>
                  <a:lnTo>
                    <a:pt x="1" y="84284"/>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236" name="Google Shape;236;p11"/>
          <p:cNvSpPr/>
          <p:nvPr/>
        </p:nvSpPr>
        <p:spPr>
          <a:xfrm>
            <a:off x="7417666" y="-1037"/>
            <a:ext cx="1728480" cy="2466688"/>
          </a:xfrm>
          <a:custGeom>
            <a:rect b="b" l="l" r="r" t="t"/>
            <a:pathLst>
              <a:path extrusionOk="0" h="77084" w="54015">
                <a:moveTo>
                  <a:pt x="0" y="0"/>
                </a:moveTo>
                <a:lnTo>
                  <a:pt x="19987" y="70731"/>
                </a:lnTo>
                <a:lnTo>
                  <a:pt x="20135" y="71214"/>
                </a:lnTo>
                <a:lnTo>
                  <a:pt x="20321" y="71660"/>
                </a:lnTo>
                <a:lnTo>
                  <a:pt x="20507" y="72106"/>
                </a:lnTo>
                <a:lnTo>
                  <a:pt x="20730" y="72515"/>
                </a:lnTo>
                <a:lnTo>
                  <a:pt x="20952" y="72923"/>
                </a:lnTo>
                <a:lnTo>
                  <a:pt x="21212" y="73332"/>
                </a:lnTo>
                <a:lnTo>
                  <a:pt x="21510" y="73666"/>
                </a:lnTo>
                <a:lnTo>
                  <a:pt x="21807" y="74038"/>
                </a:lnTo>
                <a:lnTo>
                  <a:pt x="22141" y="74372"/>
                </a:lnTo>
                <a:lnTo>
                  <a:pt x="22476" y="74669"/>
                </a:lnTo>
                <a:lnTo>
                  <a:pt x="22847" y="74966"/>
                </a:lnTo>
                <a:lnTo>
                  <a:pt x="23256" y="75226"/>
                </a:lnTo>
                <a:lnTo>
                  <a:pt x="23664" y="75486"/>
                </a:lnTo>
                <a:lnTo>
                  <a:pt x="24073" y="75746"/>
                </a:lnTo>
                <a:lnTo>
                  <a:pt x="24556" y="75932"/>
                </a:lnTo>
                <a:lnTo>
                  <a:pt x="25002" y="76155"/>
                </a:lnTo>
                <a:lnTo>
                  <a:pt x="25633" y="76378"/>
                </a:lnTo>
                <a:lnTo>
                  <a:pt x="26302" y="76564"/>
                </a:lnTo>
                <a:lnTo>
                  <a:pt x="26971" y="76712"/>
                </a:lnTo>
                <a:lnTo>
                  <a:pt x="27676" y="76861"/>
                </a:lnTo>
                <a:lnTo>
                  <a:pt x="28382" y="76972"/>
                </a:lnTo>
                <a:lnTo>
                  <a:pt x="29162" y="77010"/>
                </a:lnTo>
                <a:lnTo>
                  <a:pt x="29942" y="77084"/>
                </a:lnTo>
                <a:lnTo>
                  <a:pt x="31540" y="77084"/>
                </a:lnTo>
                <a:lnTo>
                  <a:pt x="32320" y="77047"/>
                </a:lnTo>
                <a:lnTo>
                  <a:pt x="33137" y="76972"/>
                </a:lnTo>
                <a:lnTo>
                  <a:pt x="33992" y="76898"/>
                </a:lnTo>
                <a:lnTo>
                  <a:pt x="35701" y="76638"/>
                </a:lnTo>
                <a:lnTo>
                  <a:pt x="37558" y="76304"/>
                </a:lnTo>
                <a:lnTo>
                  <a:pt x="39378" y="75858"/>
                </a:lnTo>
                <a:lnTo>
                  <a:pt x="41273" y="75338"/>
                </a:lnTo>
                <a:lnTo>
                  <a:pt x="43242" y="74743"/>
                </a:lnTo>
                <a:lnTo>
                  <a:pt x="45285" y="74038"/>
                </a:lnTo>
                <a:lnTo>
                  <a:pt x="47365" y="73258"/>
                </a:lnTo>
                <a:lnTo>
                  <a:pt x="49520" y="72403"/>
                </a:lnTo>
                <a:lnTo>
                  <a:pt x="51749" y="71437"/>
                </a:lnTo>
                <a:lnTo>
                  <a:pt x="54015" y="70397"/>
                </a:lnTo>
                <a:lnTo>
                  <a:pt x="54015" y="69914"/>
                </a:lnTo>
                <a:lnTo>
                  <a:pt x="51712" y="70954"/>
                </a:lnTo>
                <a:lnTo>
                  <a:pt x="49483" y="71920"/>
                </a:lnTo>
                <a:lnTo>
                  <a:pt x="47328" y="72812"/>
                </a:lnTo>
                <a:lnTo>
                  <a:pt x="45211" y="73592"/>
                </a:lnTo>
                <a:lnTo>
                  <a:pt x="43168" y="74298"/>
                </a:lnTo>
                <a:lnTo>
                  <a:pt x="41199" y="74892"/>
                </a:lnTo>
                <a:lnTo>
                  <a:pt x="39304" y="75412"/>
                </a:lnTo>
                <a:lnTo>
                  <a:pt x="37447" y="75858"/>
                </a:lnTo>
                <a:lnTo>
                  <a:pt x="35589" y="76192"/>
                </a:lnTo>
                <a:lnTo>
                  <a:pt x="34660" y="76341"/>
                </a:lnTo>
                <a:lnTo>
                  <a:pt x="33806" y="76452"/>
                </a:lnTo>
                <a:lnTo>
                  <a:pt x="32952" y="76527"/>
                </a:lnTo>
                <a:lnTo>
                  <a:pt x="32097" y="76601"/>
                </a:lnTo>
                <a:lnTo>
                  <a:pt x="31317" y="76638"/>
                </a:lnTo>
                <a:lnTo>
                  <a:pt x="30537" y="76638"/>
                </a:lnTo>
                <a:lnTo>
                  <a:pt x="29757" y="76601"/>
                </a:lnTo>
                <a:lnTo>
                  <a:pt x="29051" y="76564"/>
                </a:lnTo>
                <a:lnTo>
                  <a:pt x="28345" y="76489"/>
                </a:lnTo>
                <a:lnTo>
                  <a:pt x="27639" y="76415"/>
                </a:lnTo>
                <a:lnTo>
                  <a:pt x="27008" y="76267"/>
                </a:lnTo>
                <a:lnTo>
                  <a:pt x="26376" y="76118"/>
                </a:lnTo>
                <a:lnTo>
                  <a:pt x="25745" y="75932"/>
                </a:lnTo>
                <a:lnTo>
                  <a:pt x="25187" y="75746"/>
                </a:lnTo>
                <a:lnTo>
                  <a:pt x="24742" y="75524"/>
                </a:lnTo>
                <a:lnTo>
                  <a:pt x="24296" y="75338"/>
                </a:lnTo>
                <a:lnTo>
                  <a:pt x="23887" y="75115"/>
                </a:lnTo>
                <a:lnTo>
                  <a:pt x="23479" y="74855"/>
                </a:lnTo>
                <a:lnTo>
                  <a:pt x="23107" y="74595"/>
                </a:lnTo>
                <a:lnTo>
                  <a:pt x="22773" y="74335"/>
                </a:lnTo>
                <a:lnTo>
                  <a:pt x="22438" y="74038"/>
                </a:lnTo>
                <a:lnTo>
                  <a:pt x="22141" y="73740"/>
                </a:lnTo>
                <a:lnTo>
                  <a:pt x="21844" y="73406"/>
                </a:lnTo>
                <a:lnTo>
                  <a:pt x="21584" y="73035"/>
                </a:lnTo>
                <a:lnTo>
                  <a:pt x="21324" y="72663"/>
                </a:lnTo>
                <a:lnTo>
                  <a:pt x="21101" y="72292"/>
                </a:lnTo>
                <a:lnTo>
                  <a:pt x="20915" y="71883"/>
                </a:lnTo>
                <a:lnTo>
                  <a:pt x="20730" y="71474"/>
                </a:lnTo>
                <a:lnTo>
                  <a:pt x="20581" y="71066"/>
                </a:lnTo>
                <a:lnTo>
                  <a:pt x="20432" y="70583"/>
                </a:lnTo>
                <a:lnTo>
                  <a:pt x="20284" y="70063"/>
                </a:lnTo>
                <a:lnTo>
                  <a:pt x="20172" y="69468"/>
                </a:lnTo>
                <a:lnTo>
                  <a:pt x="20098" y="68911"/>
                </a:lnTo>
                <a:lnTo>
                  <a:pt x="20061" y="68280"/>
                </a:lnTo>
                <a:lnTo>
                  <a:pt x="20024" y="67685"/>
                </a:lnTo>
                <a:lnTo>
                  <a:pt x="20024" y="67017"/>
                </a:lnTo>
                <a:lnTo>
                  <a:pt x="20061" y="66348"/>
                </a:lnTo>
                <a:lnTo>
                  <a:pt x="20135" y="65679"/>
                </a:lnTo>
                <a:lnTo>
                  <a:pt x="20209" y="64973"/>
                </a:lnTo>
                <a:lnTo>
                  <a:pt x="20321" y="64268"/>
                </a:lnTo>
                <a:lnTo>
                  <a:pt x="20469" y="63525"/>
                </a:lnTo>
                <a:lnTo>
                  <a:pt x="20655" y="62782"/>
                </a:lnTo>
                <a:lnTo>
                  <a:pt x="21064" y="61221"/>
                </a:lnTo>
                <a:lnTo>
                  <a:pt x="21621" y="59587"/>
                </a:lnTo>
                <a:lnTo>
                  <a:pt x="22253" y="57915"/>
                </a:lnTo>
                <a:lnTo>
                  <a:pt x="22996" y="56169"/>
                </a:lnTo>
                <a:lnTo>
                  <a:pt x="23850" y="54349"/>
                </a:lnTo>
                <a:lnTo>
                  <a:pt x="24816" y="52491"/>
                </a:lnTo>
                <a:lnTo>
                  <a:pt x="25893" y="50597"/>
                </a:lnTo>
                <a:lnTo>
                  <a:pt x="27045" y="48628"/>
                </a:lnTo>
                <a:lnTo>
                  <a:pt x="28308" y="46585"/>
                </a:lnTo>
                <a:lnTo>
                  <a:pt x="29682" y="44541"/>
                </a:lnTo>
                <a:lnTo>
                  <a:pt x="30871" y="42870"/>
                </a:lnTo>
                <a:lnTo>
                  <a:pt x="32060" y="41198"/>
                </a:lnTo>
                <a:lnTo>
                  <a:pt x="33323" y="39526"/>
                </a:lnTo>
                <a:lnTo>
                  <a:pt x="34660" y="37818"/>
                </a:lnTo>
                <a:lnTo>
                  <a:pt x="35998" y="36109"/>
                </a:lnTo>
                <a:lnTo>
                  <a:pt x="37409" y="34400"/>
                </a:lnTo>
                <a:lnTo>
                  <a:pt x="38895" y="32691"/>
                </a:lnTo>
                <a:lnTo>
                  <a:pt x="40381" y="30982"/>
                </a:lnTo>
                <a:lnTo>
                  <a:pt x="41942" y="29236"/>
                </a:lnTo>
                <a:lnTo>
                  <a:pt x="43539" y="27490"/>
                </a:lnTo>
                <a:lnTo>
                  <a:pt x="45174" y="25781"/>
                </a:lnTo>
                <a:lnTo>
                  <a:pt x="46845" y="24035"/>
                </a:lnTo>
                <a:lnTo>
                  <a:pt x="48591" y="22289"/>
                </a:lnTo>
                <a:lnTo>
                  <a:pt x="50337" y="20543"/>
                </a:lnTo>
                <a:lnTo>
                  <a:pt x="52158" y="18797"/>
                </a:lnTo>
                <a:lnTo>
                  <a:pt x="54015" y="17051"/>
                </a:lnTo>
                <a:lnTo>
                  <a:pt x="54015" y="16457"/>
                </a:lnTo>
                <a:lnTo>
                  <a:pt x="52120" y="18203"/>
                </a:lnTo>
                <a:lnTo>
                  <a:pt x="50300" y="19986"/>
                </a:lnTo>
                <a:lnTo>
                  <a:pt x="48480" y="21732"/>
                </a:lnTo>
                <a:lnTo>
                  <a:pt x="46734" y="23515"/>
                </a:lnTo>
                <a:lnTo>
                  <a:pt x="45025" y="25261"/>
                </a:lnTo>
                <a:lnTo>
                  <a:pt x="43353" y="27044"/>
                </a:lnTo>
                <a:lnTo>
                  <a:pt x="41756" y="28790"/>
                </a:lnTo>
                <a:lnTo>
                  <a:pt x="40158" y="30536"/>
                </a:lnTo>
                <a:lnTo>
                  <a:pt x="38635" y="32282"/>
                </a:lnTo>
                <a:lnTo>
                  <a:pt x="37149" y="34028"/>
                </a:lnTo>
                <a:lnTo>
                  <a:pt x="35738" y="35774"/>
                </a:lnTo>
                <a:lnTo>
                  <a:pt x="34363" y="37483"/>
                </a:lnTo>
                <a:lnTo>
                  <a:pt x="33026" y="39192"/>
                </a:lnTo>
                <a:lnTo>
                  <a:pt x="31726" y="40901"/>
                </a:lnTo>
                <a:lnTo>
                  <a:pt x="30500" y="42610"/>
                </a:lnTo>
                <a:lnTo>
                  <a:pt x="29348" y="44281"/>
                </a:lnTo>
                <a:lnTo>
                  <a:pt x="28159" y="46027"/>
                </a:lnTo>
                <a:lnTo>
                  <a:pt x="27045" y="47773"/>
                </a:lnTo>
                <a:lnTo>
                  <a:pt x="26042" y="49445"/>
                </a:lnTo>
                <a:lnTo>
                  <a:pt x="25076" y="51080"/>
                </a:lnTo>
                <a:lnTo>
                  <a:pt x="24222" y="52714"/>
                </a:lnTo>
                <a:lnTo>
                  <a:pt x="23404" y="54274"/>
                </a:lnTo>
                <a:lnTo>
                  <a:pt x="22661" y="55798"/>
                </a:lnTo>
                <a:lnTo>
                  <a:pt x="22030" y="57321"/>
                </a:lnTo>
                <a:lnTo>
                  <a:pt x="21435" y="58769"/>
                </a:lnTo>
                <a:lnTo>
                  <a:pt x="20952" y="60181"/>
                </a:lnTo>
                <a:lnTo>
                  <a:pt x="20507" y="61518"/>
                </a:lnTo>
                <a:lnTo>
                  <a:pt x="20172" y="62856"/>
                </a:lnTo>
                <a:lnTo>
                  <a:pt x="19912" y="64119"/>
                </a:lnTo>
                <a:lnTo>
                  <a:pt x="19726" y="65345"/>
                </a:lnTo>
                <a:lnTo>
                  <a:pt x="19615" y="66496"/>
                </a:lnTo>
                <a:lnTo>
                  <a:pt x="19578" y="67648"/>
                </a:lnTo>
                <a:lnTo>
                  <a:pt x="483" y="0"/>
                </a:lnTo>
                <a:close/>
              </a:path>
            </a:pathLst>
          </a:cu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txBox="1"/>
          <p:nvPr>
            <p:ph idx="1" type="subTitle"/>
          </p:nvPr>
        </p:nvSpPr>
        <p:spPr>
          <a:xfrm>
            <a:off x="3323800" y="4489650"/>
            <a:ext cx="2496300" cy="318300"/>
          </a:xfrm>
          <a:prstGeom prst="rect">
            <a:avLst/>
          </a:prstGeom>
        </p:spPr>
        <p:txBody>
          <a:bodyPr anchorCtr="0" anchor="b" bIns="0" lIns="0" spcFirstLastPara="1" rIns="0" wrap="square" tIns="0">
            <a:noAutofit/>
          </a:bodyPr>
          <a:lstStyle>
            <a:lvl1pPr lvl="0" rtl="0" algn="ctr">
              <a:spcBef>
                <a:spcPts val="0"/>
              </a:spcBef>
              <a:spcAft>
                <a:spcPts val="0"/>
              </a:spcAft>
              <a:buNone/>
              <a:defRPr sz="1100">
                <a:solidFill>
                  <a:schemeClr val="dk1"/>
                </a:solidFill>
                <a:latin typeface="DM Sans"/>
                <a:ea typeface="DM Sans"/>
                <a:cs typeface="DM Sans"/>
                <a:sym typeface="DM Sans"/>
              </a:defRPr>
            </a:lvl1pPr>
            <a:lvl2pPr lvl="1" rtl="0" algn="ctr">
              <a:spcBef>
                <a:spcPts val="0"/>
              </a:spcBef>
              <a:spcAft>
                <a:spcPts val="0"/>
              </a:spcAft>
              <a:buNone/>
              <a:defRPr sz="1100">
                <a:solidFill>
                  <a:schemeClr val="dk1"/>
                </a:solidFill>
                <a:latin typeface="DM Sans"/>
                <a:ea typeface="DM Sans"/>
                <a:cs typeface="DM Sans"/>
                <a:sym typeface="DM Sans"/>
              </a:defRPr>
            </a:lvl2pPr>
            <a:lvl3pPr lvl="2" rtl="0" algn="ctr">
              <a:spcBef>
                <a:spcPts val="0"/>
              </a:spcBef>
              <a:spcAft>
                <a:spcPts val="0"/>
              </a:spcAft>
              <a:buNone/>
              <a:defRPr sz="1100">
                <a:solidFill>
                  <a:schemeClr val="dk1"/>
                </a:solidFill>
                <a:latin typeface="DM Sans"/>
                <a:ea typeface="DM Sans"/>
                <a:cs typeface="DM Sans"/>
                <a:sym typeface="DM Sans"/>
              </a:defRPr>
            </a:lvl3pPr>
            <a:lvl4pPr lvl="3" rtl="0" algn="ctr">
              <a:spcBef>
                <a:spcPts val="0"/>
              </a:spcBef>
              <a:spcAft>
                <a:spcPts val="0"/>
              </a:spcAft>
              <a:buNone/>
              <a:defRPr sz="1100">
                <a:solidFill>
                  <a:schemeClr val="dk1"/>
                </a:solidFill>
                <a:latin typeface="DM Sans"/>
                <a:ea typeface="DM Sans"/>
                <a:cs typeface="DM Sans"/>
                <a:sym typeface="DM Sans"/>
              </a:defRPr>
            </a:lvl4pPr>
            <a:lvl5pPr lvl="4" rtl="0" algn="ctr">
              <a:spcBef>
                <a:spcPts val="0"/>
              </a:spcBef>
              <a:spcAft>
                <a:spcPts val="0"/>
              </a:spcAft>
              <a:buNone/>
              <a:defRPr sz="1100">
                <a:solidFill>
                  <a:schemeClr val="dk1"/>
                </a:solidFill>
                <a:latin typeface="DM Sans"/>
                <a:ea typeface="DM Sans"/>
                <a:cs typeface="DM Sans"/>
                <a:sym typeface="DM Sans"/>
              </a:defRPr>
            </a:lvl5pPr>
            <a:lvl6pPr lvl="5" rtl="0" algn="ctr">
              <a:spcBef>
                <a:spcPts val="0"/>
              </a:spcBef>
              <a:spcAft>
                <a:spcPts val="0"/>
              </a:spcAft>
              <a:buNone/>
              <a:defRPr sz="1100">
                <a:solidFill>
                  <a:schemeClr val="dk1"/>
                </a:solidFill>
                <a:latin typeface="DM Sans"/>
                <a:ea typeface="DM Sans"/>
                <a:cs typeface="DM Sans"/>
                <a:sym typeface="DM Sans"/>
              </a:defRPr>
            </a:lvl6pPr>
            <a:lvl7pPr lvl="6" rtl="0" algn="ctr">
              <a:spcBef>
                <a:spcPts val="0"/>
              </a:spcBef>
              <a:spcAft>
                <a:spcPts val="0"/>
              </a:spcAft>
              <a:buNone/>
              <a:defRPr sz="1100">
                <a:solidFill>
                  <a:schemeClr val="dk1"/>
                </a:solidFill>
                <a:latin typeface="DM Sans"/>
                <a:ea typeface="DM Sans"/>
                <a:cs typeface="DM Sans"/>
                <a:sym typeface="DM Sans"/>
              </a:defRPr>
            </a:lvl7pPr>
            <a:lvl8pPr lvl="7" rtl="0" algn="ctr">
              <a:spcBef>
                <a:spcPts val="0"/>
              </a:spcBef>
              <a:spcAft>
                <a:spcPts val="0"/>
              </a:spcAft>
              <a:buNone/>
              <a:defRPr sz="1100">
                <a:solidFill>
                  <a:schemeClr val="dk1"/>
                </a:solidFill>
                <a:latin typeface="DM Sans"/>
                <a:ea typeface="DM Sans"/>
                <a:cs typeface="DM Sans"/>
                <a:sym typeface="DM Sans"/>
              </a:defRPr>
            </a:lvl8pPr>
            <a:lvl9pPr lvl="8" rtl="0" algn="ctr">
              <a:spcBef>
                <a:spcPts val="0"/>
              </a:spcBef>
              <a:spcAft>
                <a:spcPts val="0"/>
              </a:spcAft>
              <a:buNone/>
              <a:defRPr sz="1100">
                <a:solidFill>
                  <a:schemeClr val="dk1"/>
                </a:solidFill>
                <a:latin typeface="DM Sans"/>
                <a:ea typeface="DM Sans"/>
                <a:cs typeface="DM Sans"/>
                <a:sym typeface="DM Sans"/>
              </a:defRPr>
            </a:lvl9pPr>
          </a:lstStyle>
          <a:p/>
        </p:txBody>
      </p:sp>
      <p:grpSp>
        <p:nvGrpSpPr>
          <p:cNvPr id="238" name="Google Shape;238;p11"/>
          <p:cNvGrpSpPr/>
          <p:nvPr/>
        </p:nvGrpSpPr>
        <p:grpSpPr>
          <a:xfrm>
            <a:off x="4004612" y="329983"/>
            <a:ext cx="1135856" cy="245435"/>
            <a:chOff x="238125" y="2073350"/>
            <a:chExt cx="7143750" cy="1568275"/>
          </a:xfrm>
        </p:grpSpPr>
        <p:sp>
          <p:nvSpPr>
            <p:cNvPr id="239" name="Google Shape;239;p11"/>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1"/>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1"/>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1"/>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1"/>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1"/>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1"/>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1"/>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 name="Google Shape;258;p11"/>
          <p:cNvSpPr txBox="1"/>
          <p:nvPr>
            <p:ph type="title"/>
          </p:nvPr>
        </p:nvSpPr>
        <p:spPr>
          <a:xfrm>
            <a:off x="1961400" y="1720375"/>
            <a:ext cx="5221200" cy="13848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None/>
              <a:defRPr sz="4500">
                <a:solidFill>
                  <a:schemeClr val="dk1"/>
                </a:solidFill>
                <a:latin typeface="DM Serif Display"/>
                <a:ea typeface="DM Serif Display"/>
                <a:cs typeface="DM Serif Display"/>
                <a:sym typeface="DM Serif Display"/>
              </a:defRPr>
            </a:lvl1pPr>
            <a:lvl2pPr lvl="1" rtl="0" algn="ctr">
              <a:spcBef>
                <a:spcPts val="90"/>
              </a:spcBef>
              <a:spcAft>
                <a:spcPts val="0"/>
              </a:spcAft>
              <a:buNone/>
              <a:defRPr sz="4500">
                <a:solidFill>
                  <a:schemeClr val="dk1"/>
                </a:solidFill>
                <a:latin typeface="DM Serif Display"/>
                <a:ea typeface="DM Serif Display"/>
                <a:cs typeface="DM Serif Display"/>
                <a:sym typeface="DM Serif Display"/>
              </a:defRPr>
            </a:lvl2pPr>
            <a:lvl3pPr lvl="2" rtl="0" algn="ctr">
              <a:spcBef>
                <a:spcPts val="90"/>
              </a:spcBef>
              <a:spcAft>
                <a:spcPts val="0"/>
              </a:spcAft>
              <a:buNone/>
              <a:defRPr sz="4500">
                <a:solidFill>
                  <a:schemeClr val="dk1"/>
                </a:solidFill>
                <a:latin typeface="DM Serif Display"/>
                <a:ea typeface="DM Serif Display"/>
                <a:cs typeface="DM Serif Display"/>
                <a:sym typeface="DM Serif Display"/>
              </a:defRPr>
            </a:lvl3pPr>
            <a:lvl4pPr lvl="3" rtl="0" algn="ctr">
              <a:spcBef>
                <a:spcPts val="90"/>
              </a:spcBef>
              <a:spcAft>
                <a:spcPts val="0"/>
              </a:spcAft>
              <a:buNone/>
              <a:defRPr sz="4500">
                <a:solidFill>
                  <a:schemeClr val="dk1"/>
                </a:solidFill>
                <a:latin typeface="DM Serif Display"/>
                <a:ea typeface="DM Serif Display"/>
                <a:cs typeface="DM Serif Display"/>
                <a:sym typeface="DM Serif Display"/>
              </a:defRPr>
            </a:lvl4pPr>
            <a:lvl5pPr lvl="4" rtl="0" algn="ctr">
              <a:spcBef>
                <a:spcPts val="90"/>
              </a:spcBef>
              <a:spcAft>
                <a:spcPts val="0"/>
              </a:spcAft>
              <a:buNone/>
              <a:defRPr sz="4500">
                <a:solidFill>
                  <a:schemeClr val="dk1"/>
                </a:solidFill>
                <a:latin typeface="DM Serif Display"/>
                <a:ea typeface="DM Serif Display"/>
                <a:cs typeface="DM Serif Display"/>
                <a:sym typeface="DM Serif Display"/>
              </a:defRPr>
            </a:lvl5pPr>
            <a:lvl6pPr lvl="5" rtl="0" algn="ctr">
              <a:spcBef>
                <a:spcPts val="90"/>
              </a:spcBef>
              <a:spcAft>
                <a:spcPts val="0"/>
              </a:spcAft>
              <a:buNone/>
              <a:defRPr sz="4500">
                <a:solidFill>
                  <a:schemeClr val="dk1"/>
                </a:solidFill>
                <a:latin typeface="DM Serif Display"/>
                <a:ea typeface="DM Serif Display"/>
                <a:cs typeface="DM Serif Display"/>
                <a:sym typeface="DM Serif Display"/>
              </a:defRPr>
            </a:lvl6pPr>
            <a:lvl7pPr lvl="6" rtl="0" algn="ctr">
              <a:spcBef>
                <a:spcPts val="90"/>
              </a:spcBef>
              <a:spcAft>
                <a:spcPts val="0"/>
              </a:spcAft>
              <a:buNone/>
              <a:defRPr sz="4500">
                <a:solidFill>
                  <a:schemeClr val="dk1"/>
                </a:solidFill>
                <a:latin typeface="DM Serif Display"/>
                <a:ea typeface="DM Serif Display"/>
                <a:cs typeface="DM Serif Display"/>
                <a:sym typeface="DM Serif Display"/>
              </a:defRPr>
            </a:lvl7pPr>
            <a:lvl8pPr lvl="7" rtl="0" algn="ctr">
              <a:spcBef>
                <a:spcPts val="90"/>
              </a:spcBef>
              <a:spcAft>
                <a:spcPts val="0"/>
              </a:spcAft>
              <a:buNone/>
              <a:defRPr sz="4500">
                <a:solidFill>
                  <a:schemeClr val="dk1"/>
                </a:solidFill>
                <a:latin typeface="DM Serif Display"/>
                <a:ea typeface="DM Serif Display"/>
                <a:cs typeface="DM Serif Display"/>
                <a:sym typeface="DM Serif Display"/>
              </a:defRPr>
            </a:lvl8pPr>
            <a:lvl9pPr lvl="8" rtl="0" algn="ctr">
              <a:spcBef>
                <a:spcPts val="90"/>
              </a:spcBef>
              <a:spcAft>
                <a:spcPts val="90"/>
              </a:spcAft>
              <a:buNone/>
              <a:defRPr sz="4500">
                <a:solidFill>
                  <a:schemeClr val="dk1"/>
                </a:solidFill>
                <a:latin typeface="DM Serif Display"/>
                <a:ea typeface="DM Serif Display"/>
                <a:cs typeface="DM Serif Display"/>
                <a:sym typeface="DM Serif Display"/>
              </a:defRPr>
            </a:lvl9pPr>
          </a:lstStyle>
          <a:p/>
        </p:txBody>
      </p:sp>
      <p:sp>
        <p:nvSpPr>
          <p:cNvPr id="259" name="Google Shape;259;p11"/>
          <p:cNvSpPr txBox="1"/>
          <p:nvPr>
            <p:ph idx="2" type="title"/>
          </p:nvPr>
        </p:nvSpPr>
        <p:spPr>
          <a:xfrm>
            <a:off x="1961675" y="3301450"/>
            <a:ext cx="5221200" cy="1026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400">
                <a:solidFill>
                  <a:schemeClr val="dk1"/>
                </a:solidFill>
                <a:latin typeface="DM Sans"/>
                <a:ea typeface="DM Sans"/>
                <a:cs typeface="DM Sans"/>
                <a:sym typeface="DM Sans"/>
              </a:defRPr>
            </a:lvl1pPr>
            <a:lvl2pPr lvl="1" rtl="0" algn="ctr">
              <a:spcBef>
                <a:spcPts val="0"/>
              </a:spcBef>
              <a:spcAft>
                <a:spcPts val="0"/>
              </a:spcAft>
              <a:buNone/>
              <a:defRPr b="1" sz="4500">
                <a:solidFill>
                  <a:schemeClr val="dk1"/>
                </a:solidFill>
                <a:latin typeface="DM Sans"/>
                <a:ea typeface="DM Sans"/>
                <a:cs typeface="DM Sans"/>
                <a:sym typeface="DM Sans"/>
              </a:defRPr>
            </a:lvl2pPr>
            <a:lvl3pPr lvl="2" rtl="0" algn="ctr">
              <a:spcBef>
                <a:spcPts val="0"/>
              </a:spcBef>
              <a:spcAft>
                <a:spcPts val="0"/>
              </a:spcAft>
              <a:buNone/>
              <a:defRPr b="1" sz="4500">
                <a:solidFill>
                  <a:schemeClr val="dk1"/>
                </a:solidFill>
                <a:latin typeface="DM Sans"/>
                <a:ea typeface="DM Sans"/>
                <a:cs typeface="DM Sans"/>
                <a:sym typeface="DM Sans"/>
              </a:defRPr>
            </a:lvl3pPr>
            <a:lvl4pPr lvl="3" rtl="0" algn="ctr">
              <a:spcBef>
                <a:spcPts val="0"/>
              </a:spcBef>
              <a:spcAft>
                <a:spcPts val="0"/>
              </a:spcAft>
              <a:buNone/>
              <a:defRPr b="1" sz="4500">
                <a:solidFill>
                  <a:schemeClr val="dk1"/>
                </a:solidFill>
                <a:latin typeface="DM Sans"/>
                <a:ea typeface="DM Sans"/>
                <a:cs typeface="DM Sans"/>
                <a:sym typeface="DM Sans"/>
              </a:defRPr>
            </a:lvl4pPr>
            <a:lvl5pPr lvl="4" rtl="0" algn="ctr">
              <a:spcBef>
                <a:spcPts val="0"/>
              </a:spcBef>
              <a:spcAft>
                <a:spcPts val="0"/>
              </a:spcAft>
              <a:buNone/>
              <a:defRPr b="1" sz="4500">
                <a:solidFill>
                  <a:schemeClr val="dk1"/>
                </a:solidFill>
                <a:latin typeface="DM Sans"/>
                <a:ea typeface="DM Sans"/>
                <a:cs typeface="DM Sans"/>
                <a:sym typeface="DM Sans"/>
              </a:defRPr>
            </a:lvl5pPr>
            <a:lvl6pPr lvl="5" rtl="0" algn="ctr">
              <a:spcBef>
                <a:spcPts val="0"/>
              </a:spcBef>
              <a:spcAft>
                <a:spcPts val="0"/>
              </a:spcAft>
              <a:buNone/>
              <a:defRPr b="1" sz="4500">
                <a:solidFill>
                  <a:schemeClr val="dk1"/>
                </a:solidFill>
                <a:latin typeface="DM Sans"/>
                <a:ea typeface="DM Sans"/>
                <a:cs typeface="DM Sans"/>
                <a:sym typeface="DM Sans"/>
              </a:defRPr>
            </a:lvl6pPr>
            <a:lvl7pPr lvl="6" rtl="0" algn="ctr">
              <a:spcBef>
                <a:spcPts val="0"/>
              </a:spcBef>
              <a:spcAft>
                <a:spcPts val="0"/>
              </a:spcAft>
              <a:buNone/>
              <a:defRPr b="1" sz="4500">
                <a:solidFill>
                  <a:schemeClr val="dk1"/>
                </a:solidFill>
                <a:latin typeface="DM Sans"/>
                <a:ea typeface="DM Sans"/>
                <a:cs typeface="DM Sans"/>
                <a:sym typeface="DM Sans"/>
              </a:defRPr>
            </a:lvl7pPr>
            <a:lvl8pPr lvl="7" rtl="0" algn="ctr">
              <a:spcBef>
                <a:spcPts val="0"/>
              </a:spcBef>
              <a:spcAft>
                <a:spcPts val="0"/>
              </a:spcAft>
              <a:buNone/>
              <a:defRPr b="1" sz="4500">
                <a:solidFill>
                  <a:schemeClr val="dk1"/>
                </a:solidFill>
                <a:latin typeface="DM Sans"/>
                <a:ea typeface="DM Sans"/>
                <a:cs typeface="DM Sans"/>
                <a:sym typeface="DM Sans"/>
              </a:defRPr>
            </a:lvl8pPr>
            <a:lvl9pPr lvl="8" rtl="0" algn="ctr">
              <a:spcBef>
                <a:spcPts val="0"/>
              </a:spcBef>
              <a:spcAft>
                <a:spcPts val="0"/>
              </a:spcAft>
              <a:buNone/>
              <a:defRPr b="1" sz="4500">
                <a:solidFill>
                  <a:schemeClr val="dk1"/>
                </a:solidFill>
                <a:latin typeface="DM Sans"/>
                <a:ea typeface="DM Sans"/>
                <a:cs typeface="DM Sans"/>
                <a:sym typeface="DM Sans"/>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Red">
  <p:cSld name="CUSTOM_3">
    <p:bg>
      <p:bgPr>
        <a:solidFill>
          <a:srgbClr val="FFD4E4"/>
        </a:solidFill>
      </p:bgPr>
    </p:bg>
    <p:spTree>
      <p:nvGrpSpPr>
        <p:cNvPr id="1374" name="Shape 1374"/>
        <p:cNvGrpSpPr/>
        <p:nvPr/>
      </p:nvGrpSpPr>
      <p:grpSpPr>
        <a:xfrm>
          <a:off x="0" y="0"/>
          <a:ext cx="0" cy="0"/>
          <a:chOff x="0" y="0"/>
          <a:chExt cx="0" cy="0"/>
        </a:xfrm>
      </p:grpSpPr>
      <p:sp>
        <p:nvSpPr>
          <p:cNvPr id="1375" name="Google Shape;1375;p101"/>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376" name="Google Shape;1376;p10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Orange">
  <p:cSld name="CUSTOM_4">
    <p:bg>
      <p:bgPr>
        <a:solidFill>
          <a:srgbClr val="FFDEAF"/>
        </a:solidFill>
      </p:bgPr>
    </p:bg>
    <p:spTree>
      <p:nvGrpSpPr>
        <p:cNvPr id="1377" name="Shape 1377"/>
        <p:cNvGrpSpPr/>
        <p:nvPr/>
      </p:nvGrpSpPr>
      <p:grpSpPr>
        <a:xfrm>
          <a:off x="0" y="0"/>
          <a:ext cx="0" cy="0"/>
          <a:chOff x="0" y="0"/>
          <a:chExt cx="0" cy="0"/>
        </a:xfrm>
      </p:grpSpPr>
      <p:sp>
        <p:nvSpPr>
          <p:cNvPr id="1378" name="Google Shape;1378;p102"/>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379" name="Google Shape;1379;p10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Colour">
  <p:cSld name="BLANK_3">
    <p:spTree>
      <p:nvGrpSpPr>
        <p:cNvPr id="1380" name="Shape 1380"/>
        <p:cNvGrpSpPr/>
        <p:nvPr/>
      </p:nvGrpSpPr>
      <p:grpSpPr>
        <a:xfrm>
          <a:off x="0" y="0"/>
          <a:ext cx="0" cy="0"/>
          <a:chOff x="0" y="0"/>
          <a:chExt cx="0" cy="0"/>
        </a:xfrm>
      </p:grpSpPr>
      <p:sp>
        <p:nvSpPr>
          <p:cNvPr id="1381" name="Google Shape;1381;p10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382" name="Google Shape;1382;p103"/>
          <p:cNvSpPr/>
          <p:nvPr/>
        </p:nvSpPr>
        <p:spPr>
          <a:xfrm>
            <a:off x="0" y="12"/>
            <a:ext cx="831089" cy="514372"/>
          </a:xfrm>
          <a:custGeom>
            <a:rect b="b" l="l" r="r" t="t"/>
            <a:pathLst>
              <a:path extrusionOk="0" h="14470" w="25641">
                <a:moveTo>
                  <a:pt x="0" y="0"/>
                </a:moveTo>
                <a:lnTo>
                  <a:pt x="0" y="14470"/>
                </a:lnTo>
                <a:lnTo>
                  <a:pt x="25641" y="14470"/>
                </a:lnTo>
                <a:lnTo>
                  <a:pt x="25641" y="0"/>
                </a:lnTo>
                <a:close/>
              </a:path>
            </a:pathLst>
          </a:custGeom>
          <a:solidFill>
            <a:srgbClr val="D2E4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50</a:t>
            </a:r>
            <a:endParaRPr sz="800">
              <a:solidFill>
                <a:srgbClr val="14234B"/>
              </a:solidFill>
              <a:latin typeface="DM Sans Medium"/>
              <a:ea typeface="DM Sans Medium"/>
              <a:cs typeface="DM Sans Medium"/>
              <a:sym typeface="DM Sans Medium"/>
            </a:endParaRPr>
          </a:p>
        </p:txBody>
      </p:sp>
      <p:sp>
        <p:nvSpPr>
          <p:cNvPr id="1383" name="Google Shape;1383;p103"/>
          <p:cNvSpPr/>
          <p:nvPr/>
        </p:nvSpPr>
        <p:spPr>
          <a:xfrm>
            <a:off x="0" y="514339"/>
            <a:ext cx="831089" cy="514408"/>
          </a:xfrm>
          <a:custGeom>
            <a:rect b="b" l="l" r="r" t="t"/>
            <a:pathLst>
              <a:path extrusionOk="0" h="14471" w="25641">
                <a:moveTo>
                  <a:pt x="0" y="1"/>
                </a:moveTo>
                <a:lnTo>
                  <a:pt x="0" y="14471"/>
                </a:lnTo>
                <a:lnTo>
                  <a:pt x="25641" y="14471"/>
                </a:lnTo>
                <a:lnTo>
                  <a:pt x="25641" y="1"/>
                </a:lnTo>
                <a:close/>
              </a:path>
            </a:pathLst>
          </a:custGeom>
          <a:solidFill>
            <a:srgbClr val="A8CA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100</a:t>
            </a:r>
            <a:endParaRPr sz="800">
              <a:solidFill>
                <a:srgbClr val="14234B"/>
              </a:solidFill>
              <a:latin typeface="DM Sans Medium"/>
              <a:ea typeface="DM Sans Medium"/>
              <a:cs typeface="DM Sans Medium"/>
              <a:sym typeface="DM Sans Medium"/>
            </a:endParaRPr>
          </a:p>
        </p:txBody>
      </p:sp>
      <p:sp>
        <p:nvSpPr>
          <p:cNvPr id="1384" name="Google Shape;1384;p103"/>
          <p:cNvSpPr/>
          <p:nvPr/>
        </p:nvSpPr>
        <p:spPr>
          <a:xfrm>
            <a:off x="0" y="1028702"/>
            <a:ext cx="831089" cy="514408"/>
          </a:xfrm>
          <a:custGeom>
            <a:rect b="b" l="l" r="r" t="t"/>
            <a:pathLst>
              <a:path extrusionOk="0" h="14471" w="25641">
                <a:moveTo>
                  <a:pt x="0" y="1"/>
                </a:moveTo>
                <a:lnTo>
                  <a:pt x="0" y="14470"/>
                </a:lnTo>
                <a:lnTo>
                  <a:pt x="25641" y="14470"/>
                </a:lnTo>
                <a:lnTo>
                  <a:pt x="25641" y="1"/>
                </a:lnTo>
                <a:close/>
              </a:path>
            </a:pathLst>
          </a:custGeom>
          <a:solidFill>
            <a:srgbClr val="458D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200</a:t>
            </a:r>
            <a:endParaRPr sz="800">
              <a:solidFill>
                <a:srgbClr val="14234B"/>
              </a:solidFill>
              <a:latin typeface="DM Sans Medium"/>
              <a:ea typeface="DM Sans Medium"/>
              <a:cs typeface="DM Sans Medium"/>
              <a:sym typeface="DM Sans Medium"/>
            </a:endParaRPr>
          </a:p>
        </p:txBody>
      </p:sp>
      <p:sp>
        <p:nvSpPr>
          <p:cNvPr id="1385" name="Google Shape;1385;p103"/>
          <p:cNvSpPr/>
          <p:nvPr/>
        </p:nvSpPr>
        <p:spPr>
          <a:xfrm>
            <a:off x="0" y="1543064"/>
            <a:ext cx="831089" cy="514408"/>
          </a:xfrm>
          <a:custGeom>
            <a:rect b="b" l="l" r="r" t="t"/>
            <a:pathLst>
              <a:path extrusionOk="0" h="14471" w="25641">
                <a:moveTo>
                  <a:pt x="0" y="0"/>
                </a:moveTo>
                <a:lnTo>
                  <a:pt x="0" y="14470"/>
                </a:lnTo>
                <a:lnTo>
                  <a:pt x="25641" y="14470"/>
                </a:lnTo>
                <a:lnTo>
                  <a:pt x="25641" y="0"/>
                </a:lnTo>
                <a:close/>
              </a:path>
            </a:pathLst>
          </a:custGeom>
          <a:solidFill>
            <a:srgbClr val="0B65F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300</a:t>
            </a:r>
            <a:endParaRPr sz="800">
              <a:solidFill>
                <a:srgbClr val="FFFFFF"/>
              </a:solidFill>
              <a:latin typeface="DM Sans Medium"/>
              <a:ea typeface="DM Sans Medium"/>
              <a:cs typeface="DM Sans Medium"/>
              <a:sym typeface="DM Sans Medium"/>
            </a:endParaRPr>
          </a:p>
        </p:txBody>
      </p:sp>
      <p:sp>
        <p:nvSpPr>
          <p:cNvPr id="1386" name="Google Shape;1386;p103"/>
          <p:cNvSpPr/>
          <p:nvPr/>
        </p:nvSpPr>
        <p:spPr>
          <a:xfrm>
            <a:off x="0" y="2057427"/>
            <a:ext cx="831089" cy="514372"/>
          </a:xfrm>
          <a:custGeom>
            <a:rect b="b" l="l" r="r" t="t"/>
            <a:pathLst>
              <a:path extrusionOk="0" h="14470" w="25641">
                <a:moveTo>
                  <a:pt x="0" y="0"/>
                </a:moveTo>
                <a:lnTo>
                  <a:pt x="0" y="14470"/>
                </a:lnTo>
                <a:lnTo>
                  <a:pt x="25641" y="14470"/>
                </a:lnTo>
                <a:lnTo>
                  <a:pt x="25641" y="0"/>
                </a:lnTo>
                <a:close/>
              </a:path>
            </a:pathLst>
          </a:custGeom>
          <a:solidFill>
            <a:srgbClr val="0053D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400</a:t>
            </a:r>
            <a:endParaRPr sz="800">
              <a:solidFill>
                <a:srgbClr val="FFFFFF"/>
              </a:solidFill>
              <a:latin typeface="DM Sans Medium"/>
              <a:ea typeface="DM Sans Medium"/>
              <a:cs typeface="DM Sans Medium"/>
              <a:sym typeface="DM Sans Medium"/>
            </a:endParaRPr>
          </a:p>
        </p:txBody>
      </p:sp>
      <p:sp>
        <p:nvSpPr>
          <p:cNvPr id="1387" name="Google Shape;1387;p103"/>
          <p:cNvSpPr/>
          <p:nvPr/>
        </p:nvSpPr>
        <p:spPr>
          <a:xfrm>
            <a:off x="0" y="2571754"/>
            <a:ext cx="831089" cy="514408"/>
          </a:xfrm>
          <a:custGeom>
            <a:rect b="b" l="l" r="r" t="t"/>
            <a:pathLst>
              <a:path extrusionOk="0" h="14471" w="25641">
                <a:moveTo>
                  <a:pt x="0" y="1"/>
                </a:moveTo>
                <a:lnTo>
                  <a:pt x="0" y="14471"/>
                </a:lnTo>
                <a:lnTo>
                  <a:pt x="25641" y="14471"/>
                </a:lnTo>
                <a:lnTo>
                  <a:pt x="25641" y="1"/>
                </a:lnTo>
                <a:close/>
              </a:path>
            </a:pathLst>
          </a:custGeom>
          <a:solidFill>
            <a:srgbClr val="0045B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500</a:t>
            </a:r>
            <a:endParaRPr sz="800">
              <a:solidFill>
                <a:srgbClr val="FFFFFF"/>
              </a:solidFill>
              <a:latin typeface="DM Sans Medium"/>
              <a:ea typeface="DM Sans Medium"/>
              <a:cs typeface="DM Sans Medium"/>
              <a:sym typeface="DM Sans Medium"/>
            </a:endParaRPr>
          </a:p>
        </p:txBody>
      </p:sp>
      <p:sp>
        <p:nvSpPr>
          <p:cNvPr id="1388" name="Google Shape;1388;p103"/>
          <p:cNvSpPr/>
          <p:nvPr/>
        </p:nvSpPr>
        <p:spPr>
          <a:xfrm>
            <a:off x="0" y="3086116"/>
            <a:ext cx="831089" cy="514408"/>
          </a:xfrm>
          <a:custGeom>
            <a:rect b="b" l="l" r="r" t="t"/>
            <a:pathLst>
              <a:path extrusionOk="0" h="14471" w="25641">
                <a:moveTo>
                  <a:pt x="0" y="1"/>
                </a:moveTo>
                <a:lnTo>
                  <a:pt x="0" y="14471"/>
                </a:lnTo>
                <a:lnTo>
                  <a:pt x="25641" y="14471"/>
                </a:lnTo>
                <a:lnTo>
                  <a:pt x="25641" y="1"/>
                </a:lnTo>
                <a:close/>
              </a:path>
            </a:pathLst>
          </a:custGeom>
          <a:solidFill>
            <a:srgbClr val="12369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600</a:t>
            </a:r>
            <a:endParaRPr sz="800">
              <a:solidFill>
                <a:srgbClr val="FFFFFF"/>
              </a:solidFill>
              <a:latin typeface="DM Sans Medium"/>
              <a:ea typeface="DM Sans Medium"/>
              <a:cs typeface="DM Sans Medium"/>
              <a:sym typeface="DM Sans Medium"/>
            </a:endParaRPr>
          </a:p>
        </p:txBody>
      </p:sp>
      <p:sp>
        <p:nvSpPr>
          <p:cNvPr id="1389" name="Google Shape;1389;p103"/>
          <p:cNvSpPr/>
          <p:nvPr/>
        </p:nvSpPr>
        <p:spPr>
          <a:xfrm>
            <a:off x="0" y="3600478"/>
            <a:ext cx="831089" cy="514408"/>
          </a:xfrm>
          <a:custGeom>
            <a:rect b="b" l="l" r="r" t="t"/>
            <a:pathLst>
              <a:path extrusionOk="0" h="14471" w="25641">
                <a:moveTo>
                  <a:pt x="0" y="1"/>
                </a:moveTo>
                <a:lnTo>
                  <a:pt x="0" y="14470"/>
                </a:lnTo>
                <a:lnTo>
                  <a:pt x="25641" y="14470"/>
                </a:lnTo>
                <a:lnTo>
                  <a:pt x="25641" y="1"/>
                </a:lnTo>
                <a:close/>
              </a:path>
            </a:pathLst>
          </a:custGeom>
          <a:solidFill>
            <a:srgbClr val="082D8B"/>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700</a:t>
            </a:r>
            <a:endParaRPr sz="800">
              <a:solidFill>
                <a:srgbClr val="FFFFFF"/>
              </a:solidFill>
              <a:latin typeface="DM Sans Medium"/>
              <a:ea typeface="DM Sans Medium"/>
              <a:cs typeface="DM Sans Medium"/>
              <a:sym typeface="DM Sans Medium"/>
            </a:endParaRPr>
          </a:p>
        </p:txBody>
      </p:sp>
      <p:sp>
        <p:nvSpPr>
          <p:cNvPr id="1390" name="Google Shape;1390;p103"/>
          <p:cNvSpPr/>
          <p:nvPr/>
        </p:nvSpPr>
        <p:spPr>
          <a:xfrm>
            <a:off x="0" y="4114841"/>
            <a:ext cx="831089" cy="514408"/>
          </a:xfrm>
          <a:custGeom>
            <a:rect b="b" l="l" r="r" t="t"/>
            <a:pathLst>
              <a:path extrusionOk="0" h="14471" w="25641">
                <a:moveTo>
                  <a:pt x="0" y="0"/>
                </a:moveTo>
                <a:lnTo>
                  <a:pt x="0" y="14470"/>
                </a:lnTo>
                <a:lnTo>
                  <a:pt x="25641" y="14470"/>
                </a:lnTo>
                <a:lnTo>
                  <a:pt x="25641" y="0"/>
                </a:lnTo>
                <a:close/>
              </a:path>
            </a:pathLst>
          </a:custGeom>
          <a:solidFill>
            <a:srgbClr val="06237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800</a:t>
            </a:r>
            <a:endParaRPr sz="800">
              <a:solidFill>
                <a:srgbClr val="FFFFFF"/>
              </a:solidFill>
              <a:latin typeface="DM Sans Medium"/>
              <a:ea typeface="DM Sans Medium"/>
              <a:cs typeface="DM Sans Medium"/>
              <a:sym typeface="DM Sans Medium"/>
            </a:endParaRPr>
          </a:p>
        </p:txBody>
      </p:sp>
      <p:sp>
        <p:nvSpPr>
          <p:cNvPr id="1391" name="Google Shape;1391;p103"/>
          <p:cNvSpPr/>
          <p:nvPr/>
        </p:nvSpPr>
        <p:spPr>
          <a:xfrm>
            <a:off x="0" y="4629203"/>
            <a:ext cx="831089" cy="514372"/>
          </a:xfrm>
          <a:custGeom>
            <a:rect b="b" l="l" r="r" t="t"/>
            <a:pathLst>
              <a:path extrusionOk="0" h="14470" w="25641">
                <a:moveTo>
                  <a:pt x="0" y="0"/>
                </a:moveTo>
                <a:lnTo>
                  <a:pt x="0" y="14470"/>
                </a:lnTo>
                <a:lnTo>
                  <a:pt x="25641" y="14470"/>
                </a:lnTo>
                <a:lnTo>
                  <a:pt x="25641" y="0"/>
                </a:lnTo>
                <a:close/>
              </a:path>
            </a:pathLst>
          </a:custGeom>
          <a:solidFill>
            <a:srgbClr val="14234B"/>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900</a:t>
            </a:r>
            <a:endParaRPr sz="800">
              <a:solidFill>
                <a:srgbClr val="FFFFFF"/>
              </a:solidFill>
              <a:latin typeface="DM Sans Medium"/>
              <a:ea typeface="DM Sans Medium"/>
              <a:cs typeface="DM Sans Medium"/>
              <a:sym typeface="DM Sans Medium"/>
            </a:endParaRPr>
          </a:p>
        </p:txBody>
      </p:sp>
      <p:sp>
        <p:nvSpPr>
          <p:cNvPr id="1392" name="Google Shape;1392;p103"/>
          <p:cNvSpPr/>
          <p:nvPr/>
        </p:nvSpPr>
        <p:spPr>
          <a:xfrm>
            <a:off x="831178" y="0"/>
            <a:ext cx="831121" cy="514372"/>
          </a:xfrm>
          <a:custGeom>
            <a:rect b="b" l="l" r="r" t="t"/>
            <a:pathLst>
              <a:path extrusionOk="0" h="14470" w="25642">
                <a:moveTo>
                  <a:pt x="1" y="0"/>
                </a:moveTo>
                <a:lnTo>
                  <a:pt x="1" y="14470"/>
                </a:lnTo>
                <a:lnTo>
                  <a:pt x="25641" y="14470"/>
                </a:lnTo>
                <a:lnTo>
                  <a:pt x="25641" y="0"/>
                </a:lnTo>
                <a:close/>
              </a:path>
            </a:pathLst>
          </a:custGeom>
          <a:solidFill>
            <a:srgbClr val="F0F5F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50</a:t>
            </a:r>
            <a:endParaRPr sz="800">
              <a:solidFill>
                <a:srgbClr val="14234B"/>
              </a:solidFill>
              <a:latin typeface="DM Sans Medium"/>
              <a:ea typeface="DM Sans Medium"/>
              <a:cs typeface="DM Sans Medium"/>
              <a:sym typeface="DM Sans Medium"/>
            </a:endParaRPr>
          </a:p>
        </p:txBody>
      </p:sp>
      <p:sp>
        <p:nvSpPr>
          <p:cNvPr id="1393" name="Google Shape;1393;p103"/>
          <p:cNvSpPr/>
          <p:nvPr/>
        </p:nvSpPr>
        <p:spPr>
          <a:xfrm>
            <a:off x="831178" y="514327"/>
            <a:ext cx="831121" cy="514408"/>
          </a:xfrm>
          <a:custGeom>
            <a:rect b="b" l="l" r="r" t="t"/>
            <a:pathLst>
              <a:path extrusionOk="0" h="14471" w="25642">
                <a:moveTo>
                  <a:pt x="1" y="1"/>
                </a:moveTo>
                <a:lnTo>
                  <a:pt x="1" y="14471"/>
                </a:lnTo>
                <a:lnTo>
                  <a:pt x="25641" y="14471"/>
                </a:lnTo>
                <a:lnTo>
                  <a:pt x="25641" y="1"/>
                </a:lnTo>
                <a:close/>
              </a:path>
            </a:pathLst>
          </a:custGeom>
          <a:solidFill>
            <a:srgbClr val="E5E8ED"/>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100</a:t>
            </a:r>
            <a:endParaRPr sz="800">
              <a:solidFill>
                <a:srgbClr val="14234B"/>
              </a:solidFill>
              <a:latin typeface="DM Sans Medium"/>
              <a:ea typeface="DM Sans Medium"/>
              <a:cs typeface="DM Sans Medium"/>
              <a:sym typeface="DM Sans Medium"/>
            </a:endParaRPr>
          </a:p>
        </p:txBody>
      </p:sp>
      <p:sp>
        <p:nvSpPr>
          <p:cNvPr id="1394" name="Google Shape;1394;p103"/>
          <p:cNvSpPr/>
          <p:nvPr/>
        </p:nvSpPr>
        <p:spPr>
          <a:xfrm>
            <a:off x="831178" y="1028689"/>
            <a:ext cx="831121" cy="514408"/>
          </a:xfrm>
          <a:custGeom>
            <a:rect b="b" l="l" r="r" t="t"/>
            <a:pathLst>
              <a:path extrusionOk="0" h="14471" w="25642">
                <a:moveTo>
                  <a:pt x="1" y="1"/>
                </a:moveTo>
                <a:lnTo>
                  <a:pt x="1" y="14470"/>
                </a:lnTo>
                <a:lnTo>
                  <a:pt x="25641" y="14470"/>
                </a:lnTo>
                <a:lnTo>
                  <a:pt x="25641" y="1"/>
                </a:lnTo>
                <a:close/>
              </a:path>
            </a:pathLst>
          </a:custGeom>
          <a:solidFill>
            <a:srgbClr val="D6DBE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200</a:t>
            </a:r>
            <a:endParaRPr sz="800">
              <a:solidFill>
                <a:srgbClr val="14234B"/>
              </a:solidFill>
              <a:latin typeface="DM Sans Medium"/>
              <a:ea typeface="DM Sans Medium"/>
              <a:cs typeface="DM Sans Medium"/>
              <a:sym typeface="DM Sans Medium"/>
            </a:endParaRPr>
          </a:p>
        </p:txBody>
      </p:sp>
      <p:sp>
        <p:nvSpPr>
          <p:cNvPr id="1395" name="Google Shape;1395;p103"/>
          <p:cNvSpPr/>
          <p:nvPr/>
        </p:nvSpPr>
        <p:spPr>
          <a:xfrm>
            <a:off x="831178" y="1543052"/>
            <a:ext cx="831121" cy="514408"/>
          </a:xfrm>
          <a:custGeom>
            <a:rect b="b" l="l" r="r" t="t"/>
            <a:pathLst>
              <a:path extrusionOk="0" h="14471" w="25642">
                <a:moveTo>
                  <a:pt x="1" y="0"/>
                </a:moveTo>
                <a:lnTo>
                  <a:pt x="1" y="14470"/>
                </a:lnTo>
                <a:lnTo>
                  <a:pt x="25641" y="14470"/>
                </a:lnTo>
                <a:lnTo>
                  <a:pt x="25641" y="0"/>
                </a:lnTo>
                <a:close/>
              </a:path>
            </a:pathLst>
          </a:custGeom>
          <a:solidFill>
            <a:srgbClr val="C9CFD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300</a:t>
            </a:r>
            <a:endParaRPr sz="800">
              <a:solidFill>
                <a:srgbClr val="14234B"/>
              </a:solidFill>
              <a:latin typeface="DM Sans Medium"/>
              <a:ea typeface="DM Sans Medium"/>
              <a:cs typeface="DM Sans Medium"/>
              <a:sym typeface="DM Sans Medium"/>
            </a:endParaRPr>
          </a:p>
        </p:txBody>
      </p:sp>
      <p:sp>
        <p:nvSpPr>
          <p:cNvPr id="1396" name="Google Shape;1396;p103"/>
          <p:cNvSpPr/>
          <p:nvPr/>
        </p:nvSpPr>
        <p:spPr>
          <a:xfrm>
            <a:off x="831178" y="2057414"/>
            <a:ext cx="831121" cy="514372"/>
          </a:xfrm>
          <a:custGeom>
            <a:rect b="b" l="l" r="r" t="t"/>
            <a:pathLst>
              <a:path extrusionOk="0" h="14470" w="25642">
                <a:moveTo>
                  <a:pt x="1" y="0"/>
                </a:moveTo>
                <a:lnTo>
                  <a:pt x="1" y="14470"/>
                </a:lnTo>
                <a:lnTo>
                  <a:pt x="25641" y="14470"/>
                </a:lnTo>
                <a:lnTo>
                  <a:pt x="25641" y="0"/>
                </a:lnTo>
                <a:close/>
              </a:path>
            </a:pathLst>
          </a:custGeom>
          <a:solidFill>
            <a:srgbClr val="BBC2CD"/>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400</a:t>
            </a:r>
            <a:endParaRPr sz="800">
              <a:solidFill>
                <a:srgbClr val="14234B"/>
              </a:solidFill>
              <a:latin typeface="DM Sans Medium"/>
              <a:ea typeface="DM Sans Medium"/>
              <a:cs typeface="DM Sans Medium"/>
              <a:sym typeface="DM Sans Medium"/>
            </a:endParaRPr>
          </a:p>
        </p:txBody>
      </p:sp>
      <p:sp>
        <p:nvSpPr>
          <p:cNvPr id="1397" name="Google Shape;1397;p103"/>
          <p:cNvSpPr/>
          <p:nvPr/>
        </p:nvSpPr>
        <p:spPr>
          <a:xfrm>
            <a:off x="831178" y="2571741"/>
            <a:ext cx="831121" cy="514408"/>
          </a:xfrm>
          <a:custGeom>
            <a:rect b="b" l="l" r="r" t="t"/>
            <a:pathLst>
              <a:path extrusionOk="0" h="14471" w="25642">
                <a:moveTo>
                  <a:pt x="1" y="1"/>
                </a:moveTo>
                <a:lnTo>
                  <a:pt x="1" y="14471"/>
                </a:lnTo>
                <a:lnTo>
                  <a:pt x="25641" y="14471"/>
                </a:lnTo>
                <a:lnTo>
                  <a:pt x="25641" y="1"/>
                </a:lnTo>
                <a:close/>
              </a:path>
            </a:pathLst>
          </a:custGeom>
          <a:solidFill>
            <a:srgbClr val="AEB6C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500</a:t>
            </a:r>
            <a:endParaRPr sz="800">
              <a:solidFill>
                <a:srgbClr val="FFFFFF"/>
              </a:solidFill>
              <a:latin typeface="DM Sans Medium"/>
              <a:ea typeface="DM Sans Medium"/>
              <a:cs typeface="DM Sans Medium"/>
              <a:sym typeface="DM Sans Medium"/>
            </a:endParaRPr>
          </a:p>
        </p:txBody>
      </p:sp>
      <p:sp>
        <p:nvSpPr>
          <p:cNvPr id="1398" name="Google Shape;1398;p103"/>
          <p:cNvSpPr/>
          <p:nvPr/>
        </p:nvSpPr>
        <p:spPr>
          <a:xfrm>
            <a:off x="831178" y="3086104"/>
            <a:ext cx="831121" cy="514408"/>
          </a:xfrm>
          <a:custGeom>
            <a:rect b="b" l="l" r="r" t="t"/>
            <a:pathLst>
              <a:path extrusionOk="0" h="14471" w="25642">
                <a:moveTo>
                  <a:pt x="1" y="1"/>
                </a:moveTo>
                <a:lnTo>
                  <a:pt x="1" y="14471"/>
                </a:lnTo>
                <a:lnTo>
                  <a:pt x="25641" y="14471"/>
                </a:lnTo>
                <a:lnTo>
                  <a:pt x="25641" y="1"/>
                </a:lnTo>
                <a:close/>
              </a:path>
            </a:pathLst>
          </a:custGeom>
          <a:solidFill>
            <a:srgbClr val="989FAA"/>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600</a:t>
            </a:r>
            <a:endParaRPr sz="800">
              <a:solidFill>
                <a:srgbClr val="FFFFFF"/>
              </a:solidFill>
              <a:latin typeface="DM Sans Medium"/>
              <a:ea typeface="DM Sans Medium"/>
              <a:cs typeface="DM Sans Medium"/>
              <a:sym typeface="DM Sans Medium"/>
            </a:endParaRPr>
          </a:p>
        </p:txBody>
      </p:sp>
      <p:sp>
        <p:nvSpPr>
          <p:cNvPr id="1399" name="Google Shape;1399;p103"/>
          <p:cNvSpPr/>
          <p:nvPr/>
        </p:nvSpPr>
        <p:spPr>
          <a:xfrm>
            <a:off x="831178" y="3600466"/>
            <a:ext cx="831121" cy="514408"/>
          </a:xfrm>
          <a:custGeom>
            <a:rect b="b" l="l" r="r" t="t"/>
            <a:pathLst>
              <a:path extrusionOk="0" h="14471" w="25642">
                <a:moveTo>
                  <a:pt x="1" y="1"/>
                </a:moveTo>
                <a:lnTo>
                  <a:pt x="1" y="14470"/>
                </a:lnTo>
                <a:lnTo>
                  <a:pt x="25641" y="14470"/>
                </a:lnTo>
                <a:lnTo>
                  <a:pt x="25641" y="1"/>
                </a:lnTo>
                <a:close/>
              </a:path>
            </a:pathLst>
          </a:custGeom>
          <a:solidFill>
            <a:srgbClr val="82889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700</a:t>
            </a:r>
            <a:endParaRPr sz="800">
              <a:solidFill>
                <a:srgbClr val="FFFFFF"/>
              </a:solidFill>
              <a:latin typeface="DM Sans Medium"/>
              <a:ea typeface="DM Sans Medium"/>
              <a:cs typeface="DM Sans Medium"/>
              <a:sym typeface="DM Sans Medium"/>
            </a:endParaRPr>
          </a:p>
        </p:txBody>
      </p:sp>
      <p:sp>
        <p:nvSpPr>
          <p:cNvPr id="1400" name="Google Shape;1400;p103"/>
          <p:cNvSpPr/>
          <p:nvPr/>
        </p:nvSpPr>
        <p:spPr>
          <a:xfrm>
            <a:off x="831178" y="4114828"/>
            <a:ext cx="831121" cy="514408"/>
          </a:xfrm>
          <a:custGeom>
            <a:rect b="b" l="l" r="r" t="t"/>
            <a:pathLst>
              <a:path extrusionOk="0" h="14471" w="25642">
                <a:moveTo>
                  <a:pt x="1" y="0"/>
                </a:moveTo>
                <a:lnTo>
                  <a:pt x="1" y="14470"/>
                </a:lnTo>
                <a:lnTo>
                  <a:pt x="25641" y="14470"/>
                </a:lnTo>
                <a:lnTo>
                  <a:pt x="25641" y="0"/>
                </a:lnTo>
                <a:close/>
              </a:path>
            </a:pathLst>
          </a:custGeom>
          <a:solidFill>
            <a:srgbClr val="6C727A"/>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800</a:t>
            </a:r>
            <a:endParaRPr sz="800">
              <a:solidFill>
                <a:srgbClr val="FFFFFF"/>
              </a:solidFill>
              <a:latin typeface="DM Sans Medium"/>
              <a:ea typeface="DM Sans Medium"/>
              <a:cs typeface="DM Sans Medium"/>
              <a:sym typeface="DM Sans Medium"/>
            </a:endParaRPr>
          </a:p>
        </p:txBody>
      </p:sp>
      <p:sp>
        <p:nvSpPr>
          <p:cNvPr id="1401" name="Google Shape;1401;p103"/>
          <p:cNvSpPr/>
          <p:nvPr/>
        </p:nvSpPr>
        <p:spPr>
          <a:xfrm>
            <a:off x="831178" y="4629191"/>
            <a:ext cx="831121" cy="514372"/>
          </a:xfrm>
          <a:custGeom>
            <a:rect b="b" l="l" r="r" t="t"/>
            <a:pathLst>
              <a:path extrusionOk="0" h="14470" w="25642">
                <a:moveTo>
                  <a:pt x="1" y="0"/>
                </a:moveTo>
                <a:lnTo>
                  <a:pt x="1" y="14470"/>
                </a:lnTo>
                <a:lnTo>
                  <a:pt x="25641" y="14470"/>
                </a:lnTo>
                <a:lnTo>
                  <a:pt x="25641" y="0"/>
                </a:lnTo>
                <a:close/>
              </a:path>
            </a:pathLst>
          </a:custGeom>
          <a:solidFill>
            <a:srgbClr val="565B6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900</a:t>
            </a:r>
            <a:endParaRPr sz="800">
              <a:solidFill>
                <a:srgbClr val="FFFFFF"/>
              </a:solidFill>
              <a:latin typeface="DM Sans Medium"/>
              <a:ea typeface="DM Sans Medium"/>
              <a:cs typeface="DM Sans Medium"/>
              <a:sym typeface="DM Sans Medium"/>
            </a:endParaRPr>
          </a:p>
        </p:txBody>
      </p:sp>
      <p:sp>
        <p:nvSpPr>
          <p:cNvPr id="1402" name="Google Shape;1402;p103"/>
          <p:cNvSpPr/>
          <p:nvPr/>
        </p:nvSpPr>
        <p:spPr>
          <a:xfrm>
            <a:off x="1662389" y="12"/>
            <a:ext cx="831089" cy="514372"/>
          </a:xfrm>
          <a:custGeom>
            <a:rect b="b" l="l" r="r" t="t"/>
            <a:pathLst>
              <a:path extrusionOk="0" h="14470" w="25641">
                <a:moveTo>
                  <a:pt x="0" y="0"/>
                </a:moveTo>
                <a:lnTo>
                  <a:pt x="0" y="14470"/>
                </a:lnTo>
                <a:lnTo>
                  <a:pt x="25641" y="14470"/>
                </a:lnTo>
                <a:lnTo>
                  <a:pt x="25641" y="0"/>
                </a:lnTo>
                <a:close/>
              </a:path>
            </a:pathLst>
          </a:custGeom>
          <a:solidFill>
            <a:srgbClr val="D4FFED"/>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50</a:t>
            </a:r>
            <a:endParaRPr sz="800">
              <a:solidFill>
                <a:srgbClr val="14234B"/>
              </a:solidFill>
              <a:latin typeface="DM Sans Medium"/>
              <a:ea typeface="DM Sans Medium"/>
              <a:cs typeface="DM Sans Medium"/>
              <a:sym typeface="DM Sans Medium"/>
            </a:endParaRPr>
          </a:p>
        </p:txBody>
      </p:sp>
      <p:sp>
        <p:nvSpPr>
          <p:cNvPr id="1403" name="Google Shape;1403;p103"/>
          <p:cNvSpPr/>
          <p:nvPr/>
        </p:nvSpPr>
        <p:spPr>
          <a:xfrm>
            <a:off x="1662389" y="514339"/>
            <a:ext cx="831089" cy="514408"/>
          </a:xfrm>
          <a:custGeom>
            <a:rect b="b" l="l" r="r" t="t"/>
            <a:pathLst>
              <a:path extrusionOk="0" h="14471" w="25641">
                <a:moveTo>
                  <a:pt x="0" y="1"/>
                </a:moveTo>
                <a:lnTo>
                  <a:pt x="0" y="14471"/>
                </a:lnTo>
                <a:lnTo>
                  <a:pt x="25641" y="14471"/>
                </a:lnTo>
                <a:lnTo>
                  <a:pt x="25641" y="1"/>
                </a:lnTo>
                <a:close/>
              </a:path>
            </a:pathLst>
          </a:custGeom>
          <a:solidFill>
            <a:srgbClr val="A6FFE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100</a:t>
            </a:r>
            <a:endParaRPr sz="800">
              <a:solidFill>
                <a:srgbClr val="14234B"/>
              </a:solidFill>
              <a:latin typeface="DM Sans Medium"/>
              <a:ea typeface="DM Sans Medium"/>
              <a:cs typeface="DM Sans Medium"/>
              <a:sym typeface="DM Sans Medium"/>
            </a:endParaRPr>
          </a:p>
        </p:txBody>
      </p:sp>
      <p:sp>
        <p:nvSpPr>
          <p:cNvPr id="1404" name="Google Shape;1404;p103"/>
          <p:cNvSpPr/>
          <p:nvPr/>
        </p:nvSpPr>
        <p:spPr>
          <a:xfrm>
            <a:off x="1662389" y="1028702"/>
            <a:ext cx="831089" cy="514408"/>
          </a:xfrm>
          <a:custGeom>
            <a:rect b="b" l="l" r="r" t="t"/>
            <a:pathLst>
              <a:path extrusionOk="0" h="14471" w="25641">
                <a:moveTo>
                  <a:pt x="0" y="1"/>
                </a:moveTo>
                <a:lnTo>
                  <a:pt x="0" y="14470"/>
                </a:lnTo>
                <a:lnTo>
                  <a:pt x="25641" y="14470"/>
                </a:lnTo>
                <a:lnTo>
                  <a:pt x="25641" y="1"/>
                </a:lnTo>
                <a:close/>
              </a:path>
            </a:pathLst>
          </a:custGeom>
          <a:solidFill>
            <a:srgbClr val="76F7D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200</a:t>
            </a:r>
            <a:endParaRPr sz="800">
              <a:solidFill>
                <a:srgbClr val="14234B"/>
              </a:solidFill>
              <a:latin typeface="DM Sans Medium"/>
              <a:ea typeface="DM Sans Medium"/>
              <a:cs typeface="DM Sans Medium"/>
              <a:sym typeface="DM Sans Medium"/>
            </a:endParaRPr>
          </a:p>
        </p:txBody>
      </p:sp>
      <p:sp>
        <p:nvSpPr>
          <p:cNvPr id="1405" name="Google Shape;1405;p103"/>
          <p:cNvSpPr/>
          <p:nvPr/>
        </p:nvSpPr>
        <p:spPr>
          <a:xfrm>
            <a:off x="1662389" y="1543064"/>
            <a:ext cx="831089" cy="514408"/>
          </a:xfrm>
          <a:custGeom>
            <a:rect b="b" l="l" r="r" t="t"/>
            <a:pathLst>
              <a:path extrusionOk="0" h="14471" w="25641">
                <a:moveTo>
                  <a:pt x="0" y="0"/>
                </a:moveTo>
                <a:lnTo>
                  <a:pt x="0" y="14470"/>
                </a:lnTo>
                <a:lnTo>
                  <a:pt x="25641" y="14470"/>
                </a:lnTo>
                <a:lnTo>
                  <a:pt x="25641" y="0"/>
                </a:lnTo>
                <a:close/>
              </a:path>
            </a:pathLst>
          </a:custGeom>
          <a:solidFill>
            <a:srgbClr val="49EBD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300</a:t>
            </a:r>
            <a:endParaRPr sz="800">
              <a:solidFill>
                <a:srgbClr val="14234B"/>
              </a:solidFill>
              <a:latin typeface="DM Sans Medium"/>
              <a:ea typeface="DM Sans Medium"/>
              <a:cs typeface="DM Sans Medium"/>
              <a:sym typeface="DM Sans Medium"/>
            </a:endParaRPr>
          </a:p>
        </p:txBody>
      </p:sp>
      <p:sp>
        <p:nvSpPr>
          <p:cNvPr id="1406" name="Google Shape;1406;p103"/>
          <p:cNvSpPr/>
          <p:nvPr/>
        </p:nvSpPr>
        <p:spPr>
          <a:xfrm>
            <a:off x="1662389" y="2057427"/>
            <a:ext cx="831089" cy="514372"/>
          </a:xfrm>
          <a:custGeom>
            <a:rect b="b" l="l" r="r" t="t"/>
            <a:pathLst>
              <a:path extrusionOk="0" h="14470" w="25641">
                <a:moveTo>
                  <a:pt x="0" y="0"/>
                </a:moveTo>
                <a:lnTo>
                  <a:pt x="0" y="14470"/>
                </a:lnTo>
                <a:lnTo>
                  <a:pt x="25641" y="14470"/>
                </a:lnTo>
                <a:lnTo>
                  <a:pt x="25641" y="0"/>
                </a:lnTo>
                <a:close/>
              </a:path>
            </a:pathLst>
          </a:custGeom>
          <a:solidFill>
            <a:srgbClr val="33E0C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400</a:t>
            </a:r>
            <a:endParaRPr sz="800">
              <a:solidFill>
                <a:srgbClr val="14234B"/>
              </a:solidFill>
              <a:latin typeface="DM Sans Medium"/>
              <a:ea typeface="DM Sans Medium"/>
              <a:cs typeface="DM Sans Medium"/>
              <a:sym typeface="DM Sans Medium"/>
            </a:endParaRPr>
          </a:p>
        </p:txBody>
      </p:sp>
      <p:sp>
        <p:nvSpPr>
          <p:cNvPr id="1407" name="Google Shape;1407;p103"/>
          <p:cNvSpPr/>
          <p:nvPr/>
        </p:nvSpPr>
        <p:spPr>
          <a:xfrm>
            <a:off x="1662389" y="2571754"/>
            <a:ext cx="831089" cy="514408"/>
          </a:xfrm>
          <a:custGeom>
            <a:rect b="b" l="l" r="r" t="t"/>
            <a:pathLst>
              <a:path extrusionOk="0" h="14471" w="25641">
                <a:moveTo>
                  <a:pt x="0" y="1"/>
                </a:moveTo>
                <a:lnTo>
                  <a:pt x="0" y="14471"/>
                </a:lnTo>
                <a:lnTo>
                  <a:pt x="25641" y="14471"/>
                </a:lnTo>
                <a:lnTo>
                  <a:pt x="25641" y="1"/>
                </a:lnTo>
                <a:close/>
              </a:path>
            </a:pathLst>
          </a:custGeom>
          <a:solidFill>
            <a:srgbClr val="14C8B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500</a:t>
            </a:r>
            <a:endParaRPr sz="800">
              <a:solidFill>
                <a:srgbClr val="14234B"/>
              </a:solidFill>
              <a:latin typeface="DM Sans Medium"/>
              <a:ea typeface="DM Sans Medium"/>
              <a:cs typeface="DM Sans Medium"/>
              <a:sym typeface="DM Sans Medium"/>
            </a:endParaRPr>
          </a:p>
        </p:txBody>
      </p:sp>
      <p:sp>
        <p:nvSpPr>
          <p:cNvPr id="1408" name="Google Shape;1408;p103"/>
          <p:cNvSpPr/>
          <p:nvPr/>
        </p:nvSpPr>
        <p:spPr>
          <a:xfrm>
            <a:off x="1662389" y="3086116"/>
            <a:ext cx="831089" cy="514408"/>
          </a:xfrm>
          <a:custGeom>
            <a:rect b="b" l="l" r="r" t="t"/>
            <a:pathLst>
              <a:path extrusionOk="0" h="14471" w="25641">
                <a:moveTo>
                  <a:pt x="0" y="1"/>
                </a:moveTo>
                <a:lnTo>
                  <a:pt x="0" y="14471"/>
                </a:lnTo>
                <a:lnTo>
                  <a:pt x="25641" y="14471"/>
                </a:lnTo>
                <a:lnTo>
                  <a:pt x="25641" y="1"/>
                </a:lnTo>
                <a:close/>
              </a:path>
            </a:pathLst>
          </a:custGeom>
          <a:solidFill>
            <a:srgbClr val="0ABCAD"/>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600</a:t>
            </a:r>
            <a:endParaRPr sz="800">
              <a:solidFill>
                <a:srgbClr val="FFFFFF"/>
              </a:solidFill>
              <a:latin typeface="DM Sans Medium"/>
              <a:ea typeface="DM Sans Medium"/>
              <a:cs typeface="DM Sans Medium"/>
              <a:sym typeface="DM Sans Medium"/>
            </a:endParaRPr>
          </a:p>
        </p:txBody>
      </p:sp>
      <p:sp>
        <p:nvSpPr>
          <p:cNvPr id="1409" name="Google Shape;1409;p103"/>
          <p:cNvSpPr/>
          <p:nvPr/>
        </p:nvSpPr>
        <p:spPr>
          <a:xfrm>
            <a:off x="1662389" y="3600478"/>
            <a:ext cx="831089" cy="514408"/>
          </a:xfrm>
          <a:custGeom>
            <a:rect b="b" l="l" r="r" t="t"/>
            <a:pathLst>
              <a:path extrusionOk="0" h="14471" w="25641">
                <a:moveTo>
                  <a:pt x="0" y="1"/>
                </a:moveTo>
                <a:lnTo>
                  <a:pt x="0" y="14470"/>
                </a:lnTo>
                <a:lnTo>
                  <a:pt x="25641" y="14470"/>
                </a:lnTo>
                <a:lnTo>
                  <a:pt x="25641" y="1"/>
                </a:lnTo>
                <a:close/>
              </a:path>
            </a:pathLst>
          </a:custGeom>
          <a:solidFill>
            <a:srgbClr val="01A89A"/>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700</a:t>
            </a:r>
            <a:endParaRPr sz="800">
              <a:solidFill>
                <a:srgbClr val="FFFFFF"/>
              </a:solidFill>
              <a:latin typeface="DM Sans Medium"/>
              <a:ea typeface="DM Sans Medium"/>
              <a:cs typeface="DM Sans Medium"/>
              <a:sym typeface="DM Sans Medium"/>
            </a:endParaRPr>
          </a:p>
        </p:txBody>
      </p:sp>
      <p:sp>
        <p:nvSpPr>
          <p:cNvPr id="1410" name="Google Shape;1410;p103"/>
          <p:cNvSpPr/>
          <p:nvPr/>
        </p:nvSpPr>
        <p:spPr>
          <a:xfrm>
            <a:off x="1662389" y="4114841"/>
            <a:ext cx="831089" cy="514408"/>
          </a:xfrm>
          <a:custGeom>
            <a:rect b="b" l="l" r="r" t="t"/>
            <a:pathLst>
              <a:path extrusionOk="0" h="14471" w="25641">
                <a:moveTo>
                  <a:pt x="0" y="0"/>
                </a:moveTo>
                <a:lnTo>
                  <a:pt x="0" y="14470"/>
                </a:lnTo>
                <a:lnTo>
                  <a:pt x="25641" y="14470"/>
                </a:lnTo>
                <a:lnTo>
                  <a:pt x="25641" y="0"/>
                </a:lnTo>
                <a:close/>
              </a:path>
            </a:pathLst>
          </a:custGeom>
          <a:solidFill>
            <a:srgbClr val="009A8D"/>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800</a:t>
            </a:r>
            <a:endParaRPr sz="800">
              <a:solidFill>
                <a:srgbClr val="FFFFFF"/>
              </a:solidFill>
              <a:latin typeface="DM Sans Medium"/>
              <a:ea typeface="DM Sans Medium"/>
              <a:cs typeface="DM Sans Medium"/>
              <a:sym typeface="DM Sans Medium"/>
            </a:endParaRPr>
          </a:p>
        </p:txBody>
      </p:sp>
      <p:sp>
        <p:nvSpPr>
          <p:cNvPr id="1411" name="Google Shape;1411;p103"/>
          <p:cNvSpPr/>
          <p:nvPr/>
        </p:nvSpPr>
        <p:spPr>
          <a:xfrm>
            <a:off x="1662389" y="4629203"/>
            <a:ext cx="831089" cy="514372"/>
          </a:xfrm>
          <a:custGeom>
            <a:rect b="b" l="l" r="r" t="t"/>
            <a:pathLst>
              <a:path extrusionOk="0" h="14470" w="25641">
                <a:moveTo>
                  <a:pt x="0" y="0"/>
                </a:moveTo>
                <a:lnTo>
                  <a:pt x="0" y="14470"/>
                </a:lnTo>
                <a:lnTo>
                  <a:pt x="25641" y="14470"/>
                </a:lnTo>
                <a:lnTo>
                  <a:pt x="25641" y="0"/>
                </a:lnTo>
                <a:close/>
              </a:path>
            </a:pathLst>
          </a:custGeom>
          <a:solidFill>
            <a:srgbClr val="00837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900</a:t>
            </a:r>
            <a:endParaRPr sz="800">
              <a:solidFill>
                <a:srgbClr val="FFFFFF"/>
              </a:solidFill>
              <a:latin typeface="DM Sans Medium"/>
              <a:ea typeface="DM Sans Medium"/>
              <a:cs typeface="DM Sans Medium"/>
              <a:sym typeface="DM Sans Medium"/>
            </a:endParaRPr>
          </a:p>
        </p:txBody>
      </p:sp>
      <p:sp>
        <p:nvSpPr>
          <p:cNvPr id="1412" name="Google Shape;1412;p103"/>
          <p:cNvSpPr/>
          <p:nvPr/>
        </p:nvSpPr>
        <p:spPr>
          <a:xfrm>
            <a:off x="2493571" y="12"/>
            <a:ext cx="831089" cy="514372"/>
          </a:xfrm>
          <a:custGeom>
            <a:rect b="b" l="l" r="r" t="t"/>
            <a:pathLst>
              <a:path extrusionOk="0" h="14470" w="25641">
                <a:moveTo>
                  <a:pt x="0" y="0"/>
                </a:moveTo>
                <a:lnTo>
                  <a:pt x="0" y="14470"/>
                </a:lnTo>
                <a:lnTo>
                  <a:pt x="25641" y="14470"/>
                </a:lnTo>
                <a:lnTo>
                  <a:pt x="25641" y="0"/>
                </a:lnTo>
                <a:close/>
              </a:path>
            </a:pathLst>
          </a:custGeom>
          <a:solidFill>
            <a:srgbClr val="F0EB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50</a:t>
            </a:r>
            <a:endParaRPr sz="800">
              <a:solidFill>
                <a:srgbClr val="14234B"/>
              </a:solidFill>
              <a:latin typeface="DM Sans Medium"/>
              <a:ea typeface="DM Sans Medium"/>
              <a:cs typeface="DM Sans Medium"/>
              <a:sym typeface="DM Sans Medium"/>
            </a:endParaRPr>
          </a:p>
        </p:txBody>
      </p:sp>
      <p:sp>
        <p:nvSpPr>
          <p:cNvPr id="1413" name="Google Shape;1413;p103"/>
          <p:cNvSpPr/>
          <p:nvPr/>
        </p:nvSpPr>
        <p:spPr>
          <a:xfrm>
            <a:off x="2493571" y="514339"/>
            <a:ext cx="831089" cy="514408"/>
          </a:xfrm>
          <a:custGeom>
            <a:rect b="b" l="l" r="r" t="t"/>
            <a:pathLst>
              <a:path extrusionOk="0" h="14471" w="25641">
                <a:moveTo>
                  <a:pt x="0" y="1"/>
                </a:moveTo>
                <a:lnTo>
                  <a:pt x="0" y="14471"/>
                </a:lnTo>
                <a:lnTo>
                  <a:pt x="25641" y="14471"/>
                </a:lnTo>
                <a:lnTo>
                  <a:pt x="25641" y="1"/>
                </a:lnTo>
                <a:close/>
              </a:path>
            </a:pathLst>
          </a:custGeom>
          <a:solidFill>
            <a:srgbClr val="E6D6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100</a:t>
            </a:r>
            <a:endParaRPr sz="800">
              <a:solidFill>
                <a:srgbClr val="14234B"/>
              </a:solidFill>
              <a:latin typeface="DM Sans Medium"/>
              <a:ea typeface="DM Sans Medium"/>
              <a:cs typeface="DM Sans Medium"/>
              <a:sym typeface="DM Sans Medium"/>
            </a:endParaRPr>
          </a:p>
        </p:txBody>
      </p:sp>
      <p:sp>
        <p:nvSpPr>
          <p:cNvPr id="1414" name="Google Shape;1414;p103"/>
          <p:cNvSpPr/>
          <p:nvPr/>
        </p:nvSpPr>
        <p:spPr>
          <a:xfrm>
            <a:off x="2493571" y="1028702"/>
            <a:ext cx="831089" cy="514408"/>
          </a:xfrm>
          <a:custGeom>
            <a:rect b="b" l="l" r="r" t="t"/>
            <a:pathLst>
              <a:path extrusionOk="0" h="14471" w="25641">
                <a:moveTo>
                  <a:pt x="0" y="1"/>
                </a:moveTo>
                <a:lnTo>
                  <a:pt x="0" y="14470"/>
                </a:lnTo>
                <a:lnTo>
                  <a:pt x="25641" y="14470"/>
                </a:lnTo>
                <a:lnTo>
                  <a:pt x="25641" y="1"/>
                </a:lnTo>
                <a:close/>
              </a:path>
            </a:pathLst>
          </a:custGeom>
          <a:solidFill>
            <a:srgbClr val="C69B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200</a:t>
            </a:r>
            <a:endParaRPr sz="800">
              <a:solidFill>
                <a:srgbClr val="14234B"/>
              </a:solidFill>
              <a:latin typeface="DM Sans Medium"/>
              <a:ea typeface="DM Sans Medium"/>
              <a:cs typeface="DM Sans Medium"/>
              <a:sym typeface="DM Sans Medium"/>
            </a:endParaRPr>
          </a:p>
        </p:txBody>
      </p:sp>
      <p:sp>
        <p:nvSpPr>
          <p:cNvPr id="1415" name="Google Shape;1415;p103"/>
          <p:cNvSpPr/>
          <p:nvPr/>
        </p:nvSpPr>
        <p:spPr>
          <a:xfrm>
            <a:off x="2493571" y="1543064"/>
            <a:ext cx="831089" cy="514408"/>
          </a:xfrm>
          <a:custGeom>
            <a:rect b="b" l="l" r="r" t="t"/>
            <a:pathLst>
              <a:path extrusionOk="0" h="14471" w="25641">
                <a:moveTo>
                  <a:pt x="0" y="0"/>
                </a:moveTo>
                <a:lnTo>
                  <a:pt x="0" y="14470"/>
                </a:lnTo>
                <a:lnTo>
                  <a:pt x="25641" y="14470"/>
                </a:lnTo>
                <a:lnTo>
                  <a:pt x="25641" y="0"/>
                </a:lnTo>
                <a:close/>
              </a:path>
            </a:pathLst>
          </a:custGeom>
          <a:solidFill>
            <a:srgbClr val="AD70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300</a:t>
            </a:r>
            <a:endParaRPr sz="800">
              <a:solidFill>
                <a:srgbClr val="FFFFFF"/>
              </a:solidFill>
              <a:latin typeface="DM Sans Medium"/>
              <a:ea typeface="DM Sans Medium"/>
              <a:cs typeface="DM Sans Medium"/>
              <a:sym typeface="DM Sans Medium"/>
            </a:endParaRPr>
          </a:p>
        </p:txBody>
      </p:sp>
      <p:sp>
        <p:nvSpPr>
          <p:cNvPr id="1416" name="Google Shape;1416;p103"/>
          <p:cNvSpPr/>
          <p:nvPr/>
        </p:nvSpPr>
        <p:spPr>
          <a:xfrm>
            <a:off x="2493571" y="2057427"/>
            <a:ext cx="831089" cy="514372"/>
          </a:xfrm>
          <a:custGeom>
            <a:rect b="b" l="l" r="r" t="t"/>
            <a:pathLst>
              <a:path extrusionOk="0" h="14470" w="25641">
                <a:moveTo>
                  <a:pt x="0" y="0"/>
                </a:moveTo>
                <a:lnTo>
                  <a:pt x="0" y="14470"/>
                </a:lnTo>
                <a:lnTo>
                  <a:pt x="25641" y="14470"/>
                </a:lnTo>
                <a:lnTo>
                  <a:pt x="25641" y="0"/>
                </a:lnTo>
                <a:close/>
              </a:path>
            </a:pathLst>
          </a:custGeom>
          <a:solidFill>
            <a:srgbClr val="A261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400</a:t>
            </a:r>
            <a:endParaRPr sz="800">
              <a:solidFill>
                <a:srgbClr val="FFFFFF"/>
              </a:solidFill>
              <a:latin typeface="DM Sans Medium"/>
              <a:ea typeface="DM Sans Medium"/>
              <a:cs typeface="DM Sans Medium"/>
              <a:sym typeface="DM Sans Medium"/>
            </a:endParaRPr>
          </a:p>
        </p:txBody>
      </p:sp>
      <p:sp>
        <p:nvSpPr>
          <p:cNvPr id="1417" name="Google Shape;1417;p103"/>
          <p:cNvSpPr/>
          <p:nvPr/>
        </p:nvSpPr>
        <p:spPr>
          <a:xfrm>
            <a:off x="2493571" y="2571754"/>
            <a:ext cx="831089" cy="514408"/>
          </a:xfrm>
          <a:custGeom>
            <a:rect b="b" l="l" r="r" t="t"/>
            <a:pathLst>
              <a:path extrusionOk="0" h="14471" w="25641">
                <a:moveTo>
                  <a:pt x="0" y="1"/>
                </a:moveTo>
                <a:lnTo>
                  <a:pt x="0" y="14471"/>
                </a:lnTo>
                <a:lnTo>
                  <a:pt x="25641" y="14471"/>
                </a:lnTo>
                <a:lnTo>
                  <a:pt x="25641" y="1"/>
                </a:lnTo>
                <a:close/>
              </a:path>
            </a:pathLst>
          </a:custGeom>
          <a:solidFill>
            <a:srgbClr val="6932E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500</a:t>
            </a:r>
            <a:endParaRPr sz="800">
              <a:solidFill>
                <a:srgbClr val="FFFFFF"/>
              </a:solidFill>
              <a:latin typeface="DM Sans Medium"/>
              <a:ea typeface="DM Sans Medium"/>
              <a:cs typeface="DM Sans Medium"/>
              <a:sym typeface="DM Sans Medium"/>
            </a:endParaRPr>
          </a:p>
        </p:txBody>
      </p:sp>
      <p:sp>
        <p:nvSpPr>
          <p:cNvPr id="1418" name="Google Shape;1418;p103"/>
          <p:cNvSpPr/>
          <p:nvPr/>
        </p:nvSpPr>
        <p:spPr>
          <a:xfrm>
            <a:off x="2493571" y="3086116"/>
            <a:ext cx="831089" cy="514408"/>
          </a:xfrm>
          <a:custGeom>
            <a:rect b="b" l="l" r="r" t="t"/>
            <a:pathLst>
              <a:path extrusionOk="0" h="14471" w="25641">
                <a:moveTo>
                  <a:pt x="0" y="1"/>
                </a:moveTo>
                <a:lnTo>
                  <a:pt x="0" y="14471"/>
                </a:lnTo>
                <a:lnTo>
                  <a:pt x="25641" y="14471"/>
                </a:lnTo>
                <a:lnTo>
                  <a:pt x="25641" y="1"/>
                </a:lnTo>
                <a:close/>
              </a:path>
            </a:pathLst>
          </a:custGeom>
          <a:solidFill>
            <a:srgbClr val="612FD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600</a:t>
            </a:r>
            <a:endParaRPr sz="800">
              <a:solidFill>
                <a:srgbClr val="FFFFFF"/>
              </a:solidFill>
              <a:latin typeface="DM Sans Medium"/>
              <a:ea typeface="DM Sans Medium"/>
              <a:cs typeface="DM Sans Medium"/>
              <a:sym typeface="DM Sans Medium"/>
            </a:endParaRPr>
          </a:p>
        </p:txBody>
      </p:sp>
      <p:sp>
        <p:nvSpPr>
          <p:cNvPr id="1419" name="Google Shape;1419;p103"/>
          <p:cNvSpPr/>
          <p:nvPr/>
        </p:nvSpPr>
        <p:spPr>
          <a:xfrm>
            <a:off x="2493571" y="3600478"/>
            <a:ext cx="831089" cy="514408"/>
          </a:xfrm>
          <a:custGeom>
            <a:rect b="b" l="l" r="r" t="t"/>
            <a:pathLst>
              <a:path extrusionOk="0" h="14471" w="25641">
                <a:moveTo>
                  <a:pt x="0" y="1"/>
                </a:moveTo>
                <a:lnTo>
                  <a:pt x="0" y="14470"/>
                </a:lnTo>
                <a:lnTo>
                  <a:pt x="25641" y="14470"/>
                </a:lnTo>
                <a:lnTo>
                  <a:pt x="25641" y="1"/>
                </a:lnTo>
                <a:close/>
              </a:path>
            </a:pathLst>
          </a:custGeom>
          <a:solidFill>
            <a:srgbClr val="5523C7"/>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700</a:t>
            </a:r>
            <a:endParaRPr sz="800">
              <a:solidFill>
                <a:srgbClr val="FFFFFF"/>
              </a:solidFill>
              <a:latin typeface="DM Sans Medium"/>
              <a:ea typeface="DM Sans Medium"/>
              <a:cs typeface="DM Sans Medium"/>
              <a:sym typeface="DM Sans Medium"/>
            </a:endParaRPr>
          </a:p>
        </p:txBody>
      </p:sp>
      <p:sp>
        <p:nvSpPr>
          <p:cNvPr id="1420" name="Google Shape;1420;p103"/>
          <p:cNvSpPr/>
          <p:nvPr/>
        </p:nvSpPr>
        <p:spPr>
          <a:xfrm>
            <a:off x="2493571" y="4114841"/>
            <a:ext cx="831089" cy="514408"/>
          </a:xfrm>
          <a:custGeom>
            <a:rect b="b" l="l" r="r" t="t"/>
            <a:pathLst>
              <a:path extrusionOk="0" h="14471" w="25641">
                <a:moveTo>
                  <a:pt x="0" y="0"/>
                </a:moveTo>
                <a:lnTo>
                  <a:pt x="0" y="14470"/>
                </a:lnTo>
                <a:lnTo>
                  <a:pt x="25641" y="14470"/>
                </a:lnTo>
                <a:lnTo>
                  <a:pt x="25641" y="0"/>
                </a:lnTo>
                <a:close/>
              </a:path>
            </a:pathLst>
          </a:custGeom>
          <a:solidFill>
            <a:srgbClr val="4411B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800</a:t>
            </a:r>
            <a:endParaRPr sz="800">
              <a:solidFill>
                <a:srgbClr val="FFFFFF"/>
              </a:solidFill>
              <a:latin typeface="DM Sans Medium"/>
              <a:ea typeface="DM Sans Medium"/>
              <a:cs typeface="DM Sans Medium"/>
              <a:sym typeface="DM Sans Medium"/>
            </a:endParaRPr>
          </a:p>
        </p:txBody>
      </p:sp>
      <p:sp>
        <p:nvSpPr>
          <p:cNvPr id="1421" name="Google Shape;1421;p103"/>
          <p:cNvSpPr/>
          <p:nvPr/>
        </p:nvSpPr>
        <p:spPr>
          <a:xfrm>
            <a:off x="2493571" y="4629203"/>
            <a:ext cx="831089" cy="514372"/>
          </a:xfrm>
          <a:custGeom>
            <a:rect b="b" l="l" r="r" t="t"/>
            <a:pathLst>
              <a:path extrusionOk="0" h="14470" w="25641">
                <a:moveTo>
                  <a:pt x="0" y="0"/>
                </a:moveTo>
                <a:lnTo>
                  <a:pt x="0" y="14470"/>
                </a:lnTo>
                <a:lnTo>
                  <a:pt x="25641" y="14470"/>
                </a:lnTo>
                <a:lnTo>
                  <a:pt x="25641" y="0"/>
                </a:lnTo>
                <a:close/>
              </a:path>
            </a:pathLst>
          </a:custGeom>
          <a:solidFill>
            <a:srgbClr val="2F009A"/>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900</a:t>
            </a:r>
            <a:endParaRPr sz="800">
              <a:solidFill>
                <a:srgbClr val="FFFFFF"/>
              </a:solidFill>
              <a:latin typeface="DM Sans Medium"/>
              <a:ea typeface="DM Sans Medium"/>
              <a:cs typeface="DM Sans Medium"/>
              <a:sym typeface="DM Sans Medium"/>
            </a:endParaRPr>
          </a:p>
        </p:txBody>
      </p:sp>
      <p:sp>
        <p:nvSpPr>
          <p:cNvPr id="1422" name="Google Shape;1422;p103"/>
          <p:cNvSpPr/>
          <p:nvPr/>
        </p:nvSpPr>
        <p:spPr>
          <a:xfrm>
            <a:off x="3324782" y="12"/>
            <a:ext cx="831089" cy="514372"/>
          </a:xfrm>
          <a:custGeom>
            <a:rect b="b" l="l" r="r" t="t"/>
            <a:pathLst>
              <a:path extrusionOk="0" h="14470" w="25641">
                <a:moveTo>
                  <a:pt x="0" y="0"/>
                </a:moveTo>
                <a:lnTo>
                  <a:pt x="0" y="14470"/>
                </a:lnTo>
                <a:lnTo>
                  <a:pt x="25641" y="14470"/>
                </a:lnTo>
                <a:lnTo>
                  <a:pt x="25641" y="0"/>
                </a:lnTo>
                <a:close/>
              </a:path>
            </a:pathLst>
          </a:custGeom>
          <a:solidFill>
            <a:srgbClr val="FFE6F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50</a:t>
            </a:r>
            <a:endParaRPr sz="800">
              <a:solidFill>
                <a:srgbClr val="14234B"/>
              </a:solidFill>
              <a:latin typeface="DM Sans Medium"/>
              <a:ea typeface="DM Sans Medium"/>
              <a:cs typeface="DM Sans Medium"/>
              <a:sym typeface="DM Sans Medium"/>
            </a:endParaRPr>
          </a:p>
        </p:txBody>
      </p:sp>
      <p:sp>
        <p:nvSpPr>
          <p:cNvPr id="1423" name="Google Shape;1423;p103"/>
          <p:cNvSpPr/>
          <p:nvPr/>
        </p:nvSpPr>
        <p:spPr>
          <a:xfrm>
            <a:off x="3324782" y="514339"/>
            <a:ext cx="831089" cy="514408"/>
          </a:xfrm>
          <a:custGeom>
            <a:rect b="b" l="l" r="r" t="t"/>
            <a:pathLst>
              <a:path extrusionOk="0" h="14471" w="25641">
                <a:moveTo>
                  <a:pt x="0" y="1"/>
                </a:moveTo>
                <a:lnTo>
                  <a:pt x="0" y="14471"/>
                </a:lnTo>
                <a:lnTo>
                  <a:pt x="25641" y="14471"/>
                </a:lnTo>
                <a:lnTo>
                  <a:pt x="25641" y="1"/>
                </a:lnTo>
                <a:close/>
              </a:path>
            </a:pathLst>
          </a:custGeom>
          <a:solidFill>
            <a:srgbClr val="FFD4E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100</a:t>
            </a:r>
            <a:endParaRPr sz="800">
              <a:solidFill>
                <a:srgbClr val="14234B"/>
              </a:solidFill>
              <a:latin typeface="DM Sans Medium"/>
              <a:ea typeface="DM Sans Medium"/>
              <a:cs typeface="DM Sans Medium"/>
              <a:sym typeface="DM Sans Medium"/>
            </a:endParaRPr>
          </a:p>
        </p:txBody>
      </p:sp>
      <p:sp>
        <p:nvSpPr>
          <p:cNvPr id="1424" name="Google Shape;1424;p103"/>
          <p:cNvSpPr/>
          <p:nvPr/>
        </p:nvSpPr>
        <p:spPr>
          <a:xfrm>
            <a:off x="3324782" y="1028702"/>
            <a:ext cx="831089" cy="514408"/>
          </a:xfrm>
          <a:custGeom>
            <a:rect b="b" l="l" r="r" t="t"/>
            <a:pathLst>
              <a:path extrusionOk="0" h="14471" w="25641">
                <a:moveTo>
                  <a:pt x="0" y="1"/>
                </a:moveTo>
                <a:lnTo>
                  <a:pt x="0" y="14470"/>
                </a:lnTo>
                <a:lnTo>
                  <a:pt x="25641" y="14470"/>
                </a:lnTo>
                <a:lnTo>
                  <a:pt x="25641" y="1"/>
                </a:lnTo>
                <a:close/>
              </a:path>
            </a:pathLst>
          </a:custGeom>
          <a:solidFill>
            <a:srgbClr val="FF95A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200</a:t>
            </a:r>
            <a:endParaRPr sz="800">
              <a:solidFill>
                <a:srgbClr val="14234B"/>
              </a:solidFill>
              <a:latin typeface="DM Sans Medium"/>
              <a:ea typeface="DM Sans Medium"/>
              <a:cs typeface="DM Sans Medium"/>
              <a:sym typeface="DM Sans Medium"/>
            </a:endParaRPr>
          </a:p>
        </p:txBody>
      </p:sp>
      <p:sp>
        <p:nvSpPr>
          <p:cNvPr id="1425" name="Google Shape;1425;p103"/>
          <p:cNvSpPr/>
          <p:nvPr/>
        </p:nvSpPr>
        <p:spPr>
          <a:xfrm>
            <a:off x="3324782" y="1543064"/>
            <a:ext cx="831089" cy="514408"/>
          </a:xfrm>
          <a:custGeom>
            <a:rect b="b" l="l" r="r" t="t"/>
            <a:pathLst>
              <a:path extrusionOk="0" h="14471" w="25641">
                <a:moveTo>
                  <a:pt x="0" y="0"/>
                </a:moveTo>
                <a:lnTo>
                  <a:pt x="0" y="14470"/>
                </a:lnTo>
                <a:lnTo>
                  <a:pt x="25641" y="14470"/>
                </a:lnTo>
                <a:lnTo>
                  <a:pt x="25641" y="0"/>
                </a:lnTo>
                <a:close/>
              </a:path>
            </a:pathLst>
          </a:custGeom>
          <a:solidFill>
            <a:srgbClr val="FF617B"/>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300</a:t>
            </a:r>
            <a:endParaRPr sz="800">
              <a:solidFill>
                <a:srgbClr val="FFFFFF"/>
              </a:solidFill>
              <a:latin typeface="DM Sans Medium"/>
              <a:ea typeface="DM Sans Medium"/>
              <a:cs typeface="DM Sans Medium"/>
              <a:sym typeface="DM Sans Medium"/>
            </a:endParaRPr>
          </a:p>
        </p:txBody>
      </p:sp>
      <p:sp>
        <p:nvSpPr>
          <p:cNvPr id="1426" name="Google Shape;1426;p103"/>
          <p:cNvSpPr/>
          <p:nvPr/>
        </p:nvSpPr>
        <p:spPr>
          <a:xfrm>
            <a:off x="3324782" y="2057427"/>
            <a:ext cx="831089" cy="514372"/>
          </a:xfrm>
          <a:custGeom>
            <a:rect b="b" l="l" r="r" t="t"/>
            <a:pathLst>
              <a:path extrusionOk="0" h="14470" w="25641">
                <a:moveTo>
                  <a:pt x="0" y="0"/>
                </a:moveTo>
                <a:lnTo>
                  <a:pt x="0" y="14470"/>
                </a:lnTo>
                <a:lnTo>
                  <a:pt x="25641" y="14470"/>
                </a:lnTo>
                <a:lnTo>
                  <a:pt x="25641" y="0"/>
                </a:lnTo>
                <a:close/>
              </a:path>
            </a:pathLst>
          </a:custGeom>
          <a:solidFill>
            <a:srgbClr val="F9526B"/>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400</a:t>
            </a:r>
            <a:endParaRPr sz="800">
              <a:solidFill>
                <a:srgbClr val="FFFFFF"/>
              </a:solidFill>
              <a:latin typeface="DM Sans Medium"/>
              <a:ea typeface="DM Sans Medium"/>
              <a:cs typeface="DM Sans Medium"/>
              <a:sym typeface="DM Sans Medium"/>
            </a:endParaRPr>
          </a:p>
        </p:txBody>
      </p:sp>
      <p:sp>
        <p:nvSpPr>
          <p:cNvPr id="1427" name="Google Shape;1427;p103"/>
          <p:cNvSpPr/>
          <p:nvPr/>
        </p:nvSpPr>
        <p:spPr>
          <a:xfrm>
            <a:off x="3324782" y="2571754"/>
            <a:ext cx="831089" cy="514408"/>
          </a:xfrm>
          <a:custGeom>
            <a:rect b="b" l="l" r="r" t="t"/>
            <a:pathLst>
              <a:path extrusionOk="0" h="14471" w="25641">
                <a:moveTo>
                  <a:pt x="0" y="1"/>
                </a:moveTo>
                <a:lnTo>
                  <a:pt x="0" y="14471"/>
                </a:lnTo>
                <a:lnTo>
                  <a:pt x="25641" y="14471"/>
                </a:lnTo>
                <a:lnTo>
                  <a:pt x="25641" y="1"/>
                </a:lnTo>
                <a:close/>
              </a:path>
            </a:pathLst>
          </a:custGeom>
          <a:solidFill>
            <a:srgbClr val="E1144B"/>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500</a:t>
            </a:r>
            <a:endParaRPr sz="800">
              <a:solidFill>
                <a:srgbClr val="FFFFFF"/>
              </a:solidFill>
              <a:latin typeface="DM Sans Medium"/>
              <a:ea typeface="DM Sans Medium"/>
              <a:cs typeface="DM Sans Medium"/>
              <a:sym typeface="DM Sans Medium"/>
            </a:endParaRPr>
          </a:p>
        </p:txBody>
      </p:sp>
      <p:sp>
        <p:nvSpPr>
          <p:cNvPr id="1428" name="Google Shape;1428;p103"/>
          <p:cNvSpPr/>
          <p:nvPr/>
        </p:nvSpPr>
        <p:spPr>
          <a:xfrm>
            <a:off x="3324782" y="3086116"/>
            <a:ext cx="831089" cy="514408"/>
          </a:xfrm>
          <a:custGeom>
            <a:rect b="b" l="l" r="r" t="t"/>
            <a:pathLst>
              <a:path extrusionOk="0" h="14471" w="25641">
                <a:moveTo>
                  <a:pt x="0" y="1"/>
                </a:moveTo>
                <a:lnTo>
                  <a:pt x="0" y="14471"/>
                </a:lnTo>
                <a:lnTo>
                  <a:pt x="25641" y="14471"/>
                </a:lnTo>
                <a:lnTo>
                  <a:pt x="25641" y="1"/>
                </a:lnTo>
                <a:close/>
              </a:path>
            </a:pathLst>
          </a:custGeom>
          <a:solidFill>
            <a:srgbClr val="CF184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600</a:t>
            </a:r>
            <a:endParaRPr sz="800">
              <a:solidFill>
                <a:srgbClr val="FFFFFF"/>
              </a:solidFill>
              <a:latin typeface="DM Sans Medium"/>
              <a:ea typeface="DM Sans Medium"/>
              <a:cs typeface="DM Sans Medium"/>
              <a:sym typeface="DM Sans Medium"/>
            </a:endParaRPr>
          </a:p>
        </p:txBody>
      </p:sp>
      <p:sp>
        <p:nvSpPr>
          <p:cNvPr id="1429" name="Google Shape;1429;p103"/>
          <p:cNvSpPr/>
          <p:nvPr/>
        </p:nvSpPr>
        <p:spPr>
          <a:xfrm>
            <a:off x="3324782" y="3600478"/>
            <a:ext cx="831089" cy="514408"/>
          </a:xfrm>
          <a:custGeom>
            <a:rect b="b" l="l" r="r" t="t"/>
            <a:pathLst>
              <a:path extrusionOk="0" h="14471" w="25641">
                <a:moveTo>
                  <a:pt x="0" y="1"/>
                </a:moveTo>
                <a:lnTo>
                  <a:pt x="0" y="14470"/>
                </a:lnTo>
                <a:lnTo>
                  <a:pt x="25641" y="14470"/>
                </a:lnTo>
                <a:lnTo>
                  <a:pt x="25641" y="1"/>
                </a:lnTo>
                <a:close/>
              </a:path>
            </a:pathLst>
          </a:custGeom>
          <a:solidFill>
            <a:srgbClr val="BC103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700</a:t>
            </a:r>
            <a:endParaRPr sz="800">
              <a:solidFill>
                <a:srgbClr val="FFFFFF"/>
              </a:solidFill>
              <a:latin typeface="DM Sans Medium"/>
              <a:ea typeface="DM Sans Medium"/>
              <a:cs typeface="DM Sans Medium"/>
              <a:sym typeface="DM Sans Medium"/>
            </a:endParaRPr>
          </a:p>
        </p:txBody>
      </p:sp>
      <p:sp>
        <p:nvSpPr>
          <p:cNvPr id="1430" name="Google Shape;1430;p103"/>
          <p:cNvSpPr/>
          <p:nvPr/>
        </p:nvSpPr>
        <p:spPr>
          <a:xfrm>
            <a:off x="3324782" y="4114841"/>
            <a:ext cx="831089" cy="514408"/>
          </a:xfrm>
          <a:custGeom>
            <a:rect b="b" l="l" r="r" t="t"/>
            <a:pathLst>
              <a:path extrusionOk="0" h="14471" w="25641">
                <a:moveTo>
                  <a:pt x="0" y="0"/>
                </a:moveTo>
                <a:lnTo>
                  <a:pt x="0" y="14470"/>
                </a:lnTo>
                <a:lnTo>
                  <a:pt x="25641" y="14470"/>
                </a:lnTo>
                <a:lnTo>
                  <a:pt x="25641" y="0"/>
                </a:lnTo>
                <a:close/>
              </a:path>
            </a:pathLst>
          </a:custGeom>
          <a:solidFill>
            <a:srgbClr val="A5053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800</a:t>
            </a:r>
            <a:endParaRPr sz="800">
              <a:solidFill>
                <a:srgbClr val="FFFFFF"/>
              </a:solidFill>
              <a:latin typeface="DM Sans Medium"/>
              <a:ea typeface="DM Sans Medium"/>
              <a:cs typeface="DM Sans Medium"/>
              <a:sym typeface="DM Sans Medium"/>
            </a:endParaRPr>
          </a:p>
        </p:txBody>
      </p:sp>
      <p:sp>
        <p:nvSpPr>
          <p:cNvPr id="1431" name="Google Shape;1431;p103"/>
          <p:cNvSpPr/>
          <p:nvPr/>
        </p:nvSpPr>
        <p:spPr>
          <a:xfrm>
            <a:off x="3324782" y="4629203"/>
            <a:ext cx="831089" cy="514372"/>
          </a:xfrm>
          <a:custGeom>
            <a:rect b="b" l="l" r="r" t="t"/>
            <a:pathLst>
              <a:path extrusionOk="0" h="14470" w="25641">
                <a:moveTo>
                  <a:pt x="0" y="0"/>
                </a:moveTo>
                <a:lnTo>
                  <a:pt x="0" y="14470"/>
                </a:lnTo>
                <a:lnTo>
                  <a:pt x="25641" y="14470"/>
                </a:lnTo>
                <a:lnTo>
                  <a:pt x="25641" y="0"/>
                </a:lnTo>
                <a:close/>
              </a:path>
            </a:pathLst>
          </a:custGeom>
          <a:solidFill>
            <a:srgbClr val="920027"/>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900</a:t>
            </a:r>
            <a:endParaRPr sz="800">
              <a:solidFill>
                <a:srgbClr val="FFFFFF"/>
              </a:solidFill>
              <a:latin typeface="DM Sans Medium"/>
              <a:ea typeface="DM Sans Medium"/>
              <a:cs typeface="DM Sans Medium"/>
              <a:sym typeface="DM Sans Medium"/>
            </a:endParaRPr>
          </a:p>
        </p:txBody>
      </p:sp>
      <p:sp>
        <p:nvSpPr>
          <p:cNvPr id="1432" name="Google Shape;1432;p103"/>
          <p:cNvSpPr/>
          <p:nvPr/>
        </p:nvSpPr>
        <p:spPr>
          <a:xfrm>
            <a:off x="4155935" y="12"/>
            <a:ext cx="831121" cy="514372"/>
          </a:xfrm>
          <a:custGeom>
            <a:rect b="b" l="l" r="r" t="t"/>
            <a:pathLst>
              <a:path extrusionOk="0" h="14470" w="25642">
                <a:moveTo>
                  <a:pt x="1" y="0"/>
                </a:moveTo>
                <a:lnTo>
                  <a:pt x="1" y="14470"/>
                </a:lnTo>
                <a:lnTo>
                  <a:pt x="25641" y="14470"/>
                </a:lnTo>
                <a:lnTo>
                  <a:pt x="25641" y="0"/>
                </a:lnTo>
                <a:close/>
              </a:path>
            </a:pathLst>
          </a:custGeom>
          <a:solidFill>
            <a:srgbClr val="FFEACC"/>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50</a:t>
            </a:r>
            <a:endParaRPr sz="800">
              <a:solidFill>
                <a:srgbClr val="14234B"/>
              </a:solidFill>
              <a:latin typeface="DM Sans Medium"/>
              <a:ea typeface="DM Sans Medium"/>
              <a:cs typeface="DM Sans Medium"/>
              <a:sym typeface="DM Sans Medium"/>
            </a:endParaRPr>
          </a:p>
        </p:txBody>
      </p:sp>
      <p:sp>
        <p:nvSpPr>
          <p:cNvPr id="1433" name="Google Shape;1433;p103"/>
          <p:cNvSpPr/>
          <p:nvPr/>
        </p:nvSpPr>
        <p:spPr>
          <a:xfrm>
            <a:off x="4155935" y="514339"/>
            <a:ext cx="831121" cy="514408"/>
          </a:xfrm>
          <a:custGeom>
            <a:rect b="b" l="l" r="r" t="t"/>
            <a:pathLst>
              <a:path extrusionOk="0" h="14471" w="25642">
                <a:moveTo>
                  <a:pt x="1" y="1"/>
                </a:moveTo>
                <a:lnTo>
                  <a:pt x="1" y="14471"/>
                </a:lnTo>
                <a:lnTo>
                  <a:pt x="25641" y="14471"/>
                </a:lnTo>
                <a:lnTo>
                  <a:pt x="25641" y="1"/>
                </a:lnTo>
                <a:close/>
              </a:path>
            </a:pathLst>
          </a:custGeom>
          <a:solidFill>
            <a:srgbClr val="FFDEA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100</a:t>
            </a:r>
            <a:endParaRPr sz="800">
              <a:solidFill>
                <a:srgbClr val="14234B"/>
              </a:solidFill>
              <a:latin typeface="DM Sans Medium"/>
              <a:ea typeface="DM Sans Medium"/>
              <a:cs typeface="DM Sans Medium"/>
              <a:sym typeface="DM Sans Medium"/>
            </a:endParaRPr>
          </a:p>
        </p:txBody>
      </p:sp>
      <p:sp>
        <p:nvSpPr>
          <p:cNvPr id="1434" name="Google Shape;1434;p103"/>
          <p:cNvSpPr/>
          <p:nvPr/>
        </p:nvSpPr>
        <p:spPr>
          <a:xfrm>
            <a:off x="4155935" y="1028702"/>
            <a:ext cx="831121" cy="514408"/>
          </a:xfrm>
          <a:custGeom>
            <a:rect b="b" l="l" r="r" t="t"/>
            <a:pathLst>
              <a:path extrusionOk="0" h="14471" w="25642">
                <a:moveTo>
                  <a:pt x="1" y="1"/>
                </a:moveTo>
                <a:lnTo>
                  <a:pt x="1" y="14470"/>
                </a:lnTo>
                <a:lnTo>
                  <a:pt x="25641" y="14470"/>
                </a:lnTo>
                <a:lnTo>
                  <a:pt x="25641" y="1"/>
                </a:lnTo>
                <a:close/>
              </a:path>
            </a:pathLst>
          </a:custGeom>
          <a:solidFill>
            <a:srgbClr val="FFB89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200</a:t>
            </a:r>
            <a:endParaRPr sz="800">
              <a:solidFill>
                <a:srgbClr val="14234B"/>
              </a:solidFill>
              <a:latin typeface="DM Sans Medium"/>
              <a:ea typeface="DM Sans Medium"/>
              <a:cs typeface="DM Sans Medium"/>
              <a:sym typeface="DM Sans Medium"/>
            </a:endParaRPr>
          </a:p>
        </p:txBody>
      </p:sp>
      <p:sp>
        <p:nvSpPr>
          <p:cNvPr id="1435" name="Google Shape;1435;p103"/>
          <p:cNvSpPr/>
          <p:nvPr/>
        </p:nvSpPr>
        <p:spPr>
          <a:xfrm>
            <a:off x="4155935" y="1543064"/>
            <a:ext cx="831121" cy="514408"/>
          </a:xfrm>
          <a:custGeom>
            <a:rect b="b" l="l" r="r" t="t"/>
            <a:pathLst>
              <a:path extrusionOk="0" h="14471" w="25642">
                <a:moveTo>
                  <a:pt x="1" y="0"/>
                </a:moveTo>
                <a:lnTo>
                  <a:pt x="1" y="14470"/>
                </a:lnTo>
                <a:lnTo>
                  <a:pt x="25641" y="14470"/>
                </a:lnTo>
                <a:lnTo>
                  <a:pt x="25641" y="0"/>
                </a:lnTo>
                <a:close/>
              </a:path>
            </a:pathLst>
          </a:custGeom>
          <a:solidFill>
            <a:srgbClr val="FF8A4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300</a:t>
            </a:r>
            <a:endParaRPr sz="800">
              <a:solidFill>
                <a:srgbClr val="14234B"/>
              </a:solidFill>
              <a:latin typeface="DM Sans Medium"/>
              <a:ea typeface="DM Sans Medium"/>
              <a:cs typeface="DM Sans Medium"/>
              <a:sym typeface="DM Sans Medium"/>
            </a:endParaRPr>
          </a:p>
        </p:txBody>
      </p:sp>
      <p:sp>
        <p:nvSpPr>
          <p:cNvPr id="1436" name="Google Shape;1436;p103"/>
          <p:cNvSpPr/>
          <p:nvPr/>
        </p:nvSpPr>
        <p:spPr>
          <a:xfrm>
            <a:off x="4155935" y="2057427"/>
            <a:ext cx="831121" cy="514372"/>
          </a:xfrm>
          <a:custGeom>
            <a:rect b="b" l="l" r="r" t="t"/>
            <a:pathLst>
              <a:path extrusionOk="0" h="14470" w="25642">
                <a:moveTo>
                  <a:pt x="1" y="0"/>
                </a:moveTo>
                <a:lnTo>
                  <a:pt x="1" y="14470"/>
                </a:lnTo>
                <a:lnTo>
                  <a:pt x="25641" y="14470"/>
                </a:lnTo>
                <a:lnTo>
                  <a:pt x="25641" y="0"/>
                </a:lnTo>
                <a:close/>
              </a:path>
            </a:pathLst>
          </a:custGeom>
          <a:solidFill>
            <a:srgbClr val="FF7D45"/>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400</a:t>
            </a:r>
            <a:endParaRPr sz="800">
              <a:solidFill>
                <a:srgbClr val="14234B"/>
              </a:solidFill>
              <a:latin typeface="DM Sans Medium"/>
              <a:ea typeface="DM Sans Medium"/>
              <a:cs typeface="DM Sans Medium"/>
              <a:sym typeface="DM Sans Medium"/>
            </a:endParaRPr>
          </a:p>
        </p:txBody>
      </p:sp>
      <p:sp>
        <p:nvSpPr>
          <p:cNvPr id="1437" name="Google Shape;1437;p103"/>
          <p:cNvSpPr/>
          <p:nvPr/>
        </p:nvSpPr>
        <p:spPr>
          <a:xfrm>
            <a:off x="4155935" y="2571754"/>
            <a:ext cx="831121" cy="514408"/>
          </a:xfrm>
          <a:custGeom>
            <a:rect b="b" l="l" r="r" t="t"/>
            <a:pathLst>
              <a:path extrusionOk="0" h="14471" w="25642">
                <a:moveTo>
                  <a:pt x="1" y="1"/>
                </a:moveTo>
                <a:lnTo>
                  <a:pt x="1" y="14471"/>
                </a:lnTo>
                <a:lnTo>
                  <a:pt x="25641" y="14471"/>
                </a:lnTo>
                <a:lnTo>
                  <a:pt x="25641" y="1"/>
                </a:lnTo>
                <a:close/>
              </a:path>
            </a:pathLst>
          </a:custGeom>
          <a:solidFill>
            <a:srgbClr val="FF5F1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500</a:t>
            </a:r>
            <a:endParaRPr sz="800">
              <a:solidFill>
                <a:srgbClr val="FFFFFF"/>
              </a:solidFill>
              <a:latin typeface="DM Sans Medium"/>
              <a:ea typeface="DM Sans Medium"/>
              <a:cs typeface="DM Sans Medium"/>
              <a:sym typeface="DM Sans Medium"/>
            </a:endParaRPr>
          </a:p>
        </p:txBody>
      </p:sp>
      <p:sp>
        <p:nvSpPr>
          <p:cNvPr id="1438" name="Google Shape;1438;p103"/>
          <p:cNvSpPr/>
          <p:nvPr/>
        </p:nvSpPr>
        <p:spPr>
          <a:xfrm>
            <a:off x="4155935" y="3086116"/>
            <a:ext cx="831121" cy="514408"/>
          </a:xfrm>
          <a:custGeom>
            <a:rect b="b" l="l" r="r" t="t"/>
            <a:pathLst>
              <a:path extrusionOk="0" h="14471" w="25642">
                <a:moveTo>
                  <a:pt x="1" y="1"/>
                </a:moveTo>
                <a:lnTo>
                  <a:pt x="1" y="14471"/>
                </a:lnTo>
                <a:lnTo>
                  <a:pt x="25641" y="14471"/>
                </a:lnTo>
                <a:lnTo>
                  <a:pt x="25641" y="1"/>
                </a:lnTo>
                <a:close/>
              </a:path>
            </a:pathLst>
          </a:custGeom>
          <a:solidFill>
            <a:srgbClr val="F3510A"/>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600</a:t>
            </a:r>
            <a:endParaRPr sz="800">
              <a:solidFill>
                <a:srgbClr val="FFFFFF"/>
              </a:solidFill>
              <a:latin typeface="DM Sans Medium"/>
              <a:ea typeface="DM Sans Medium"/>
              <a:cs typeface="DM Sans Medium"/>
              <a:sym typeface="DM Sans Medium"/>
            </a:endParaRPr>
          </a:p>
        </p:txBody>
      </p:sp>
      <p:sp>
        <p:nvSpPr>
          <p:cNvPr id="1439" name="Google Shape;1439;p103"/>
          <p:cNvSpPr/>
          <p:nvPr/>
        </p:nvSpPr>
        <p:spPr>
          <a:xfrm>
            <a:off x="4155935" y="3600478"/>
            <a:ext cx="831121" cy="514408"/>
          </a:xfrm>
          <a:custGeom>
            <a:rect b="b" l="l" r="r" t="t"/>
            <a:pathLst>
              <a:path extrusionOk="0" h="14471" w="25642">
                <a:moveTo>
                  <a:pt x="1" y="1"/>
                </a:moveTo>
                <a:lnTo>
                  <a:pt x="1" y="14470"/>
                </a:lnTo>
                <a:lnTo>
                  <a:pt x="25641" y="14470"/>
                </a:lnTo>
                <a:lnTo>
                  <a:pt x="25641" y="1"/>
                </a:lnTo>
                <a:close/>
              </a:path>
            </a:pathLst>
          </a:custGeom>
          <a:solidFill>
            <a:srgbClr val="E6480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700</a:t>
            </a:r>
            <a:endParaRPr sz="800">
              <a:solidFill>
                <a:srgbClr val="FFFFFF"/>
              </a:solidFill>
              <a:latin typeface="DM Sans Medium"/>
              <a:ea typeface="DM Sans Medium"/>
              <a:cs typeface="DM Sans Medium"/>
              <a:sym typeface="DM Sans Medium"/>
            </a:endParaRPr>
          </a:p>
        </p:txBody>
      </p:sp>
      <p:sp>
        <p:nvSpPr>
          <p:cNvPr id="1440" name="Google Shape;1440;p103"/>
          <p:cNvSpPr/>
          <p:nvPr/>
        </p:nvSpPr>
        <p:spPr>
          <a:xfrm>
            <a:off x="4155935" y="4114841"/>
            <a:ext cx="831121" cy="514408"/>
          </a:xfrm>
          <a:custGeom>
            <a:rect b="b" l="l" r="r" t="t"/>
            <a:pathLst>
              <a:path extrusionOk="0" h="14471" w="25642">
                <a:moveTo>
                  <a:pt x="1" y="0"/>
                </a:moveTo>
                <a:lnTo>
                  <a:pt x="1" y="14470"/>
                </a:lnTo>
                <a:lnTo>
                  <a:pt x="25641" y="14470"/>
                </a:lnTo>
                <a:lnTo>
                  <a:pt x="25641" y="0"/>
                </a:lnTo>
                <a:close/>
              </a:path>
            </a:pathLst>
          </a:custGeom>
          <a:solidFill>
            <a:srgbClr val="DA42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800</a:t>
            </a:r>
            <a:endParaRPr sz="800">
              <a:solidFill>
                <a:srgbClr val="FFFFFF"/>
              </a:solidFill>
              <a:latin typeface="DM Sans Medium"/>
              <a:ea typeface="DM Sans Medium"/>
              <a:cs typeface="DM Sans Medium"/>
              <a:sym typeface="DM Sans Medium"/>
            </a:endParaRPr>
          </a:p>
        </p:txBody>
      </p:sp>
      <p:sp>
        <p:nvSpPr>
          <p:cNvPr id="1441" name="Google Shape;1441;p103"/>
          <p:cNvSpPr/>
          <p:nvPr/>
        </p:nvSpPr>
        <p:spPr>
          <a:xfrm>
            <a:off x="4155935" y="4629203"/>
            <a:ext cx="831121" cy="514372"/>
          </a:xfrm>
          <a:custGeom>
            <a:rect b="b" l="l" r="r" t="t"/>
            <a:pathLst>
              <a:path extrusionOk="0" h="14470" w="25642">
                <a:moveTo>
                  <a:pt x="1" y="0"/>
                </a:moveTo>
                <a:lnTo>
                  <a:pt x="1" y="14470"/>
                </a:lnTo>
                <a:lnTo>
                  <a:pt x="25641" y="14470"/>
                </a:lnTo>
                <a:lnTo>
                  <a:pt x="25641" y="0"/>
                </a:lnTo>
                <a:close/>
              </a:path>
            </a:pathLst>
          </a:custGeom>
          <a:solidFill>
            <a:srgbClr val="C73C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900</a:t>
            </a:r>
            <a:endParaRPr sz="800">
              <a:solidFill>
                <a:srgbClr val="FFFFFF"/>
              </a:solidFill>
              <a:latin typeface="DM Sans Medium"/>
              <a:ea typeface="DM Sans Medium"/>
              <a:cs typeface="DM Sans Medium"/>
              <a:sym typeface="DM Sans Medium"/>
            </a:endParaRPr>
          </a:p>
        </p:txBody>
      </p:sp>
      <p:sp>
        <p:nvSpPr>
          <p:cNvPr id="1442" name="Google Shape;1442;p103"/>
          <p:cNvSpPr/>
          <p:nvPr/>
        </p:nvSpPr>
        <p:spPr>
          <a:xfrm>
            <a:off x="4987168" y="12"/>
            <a:ext cx="832029" cy="514372"/>
          </a:xfrm>
          <a:custGeom>
            <a:rect b="b" l="l" r="r" t="t"/>
            <a:pathLst>
              <a:path extrusionOk="0" h="14470" w="25670">
                <a:moveTo>
                  <a:pt x="1" y="0"/>
                </a:moveTo>
                <a:lnTo>
                  <a:pt x="1" y="14470"/>
                </a:lnTo>
                <a:lnTo>
                  <a:pt x="25670" y="14470"/>
                </a:lnTo>
                <a:lnTo>
                  <a:pt x="25670" y="0"/>
                </a:lnTo>
                <a:close/>
              </a:path>
            </a:pathLst>
          </a:custGeom>
          <a:solidFill>
            <a:srgbClr val="FFFBCD"/>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50</a:t>
            </a:r>
            <a:endParaRPr sz="800">
              <a:solidFill>
                <a:srgbClr val="14234B"/>
              </a:solidFill>
              <a:latin typeface="DM Sans Medium"/>
              <a:ea typeface="DM Sans Medium"/>
              <a:cs typeface="DM Sans Medium"/>
              <a:sym typeface="DM Sans Medium"/>
            </a:endParaRPr>
          </a:p>
        </p:txBody>
      </p:sp>
      <p:sp>
        <p:nvSpPr>
          <p:cNvPr id="1443" name="Google Shape;1443;p103"/>
          <p:cNvSpPr/>
          <p:nvPr/>
        </p:nvSpPr>
        <p:spPr>
          <a:xfrm>
            <a:off x="4987168" y="514339"/>
            <a:ext cx="832029" cy="514408"/>
          </a:xfrm>
          <a:custGeom>
            <a:rect b="b" l="l" r="r" t="t"/>
            <a:pathLst>
              <a:path extrusionOk="0" h="14471" w="25670">
                <a:moveTo>
                  <a:pt x="1" y="1"/>
                </a:moveTo>
                <a:lnTo>
                  <a:pt x="1" y="14471"/>
                </a:lnTo>
                <a:lnTo>
                  <a:pt x="25670" y="14471"/>
                </a:lnTo>
                <a:lnTo>
                  <a:pt x="25670" y="1"/>
                </a:lnTo>
                <a:close/>
              </a:path>
            </a:pathLst>
          </a:custGeom>
          <a:solidFill>
            <a:srgbClr val="FFF9BA"/>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100</a:t>
            </a:r>
            <a:endParaRPr sz="800">
              <a:solidFill>
                <a:srgbClr val="14234B"/>
              </a:solidFill>
              <a:latin typeface="DM Sans Medium"/>
              <a:ea typeface="DM Sans Medium"/>
              <a:cs typeface="DM Sans Medium"/>
              <a:sym typeface="DM Sans Medium"/>
            </a:endParaRPr>
          </a:p>
        </p:txBody>
      </p:sp>
      <p:sp>
        <p:nvSpPr>
          <p:cNvPr id="1444" name="Google Shape;1444;p103"/>
          <p:cNvSpPr/>
          <p:nvPr/>
        </p:nvSpPr>
        <p:spPr>
          <a:xfrm>
            <a:off x="4987168" y="1028702"/>
            <a:ext cx="832029" cy="514408"/>
          </a:xfrm>
          <a:custGeom>
            <a:rect b="b" l="l" r="r" t="t"/>
            <a:pathLst>
              <a:path extrusionOk="0" h="14471" w="25670">
                <a:moveTo>
                  <a:pt x="1" y="1"/>
                </a:moveTo>
                <a:lnTo>
                  <a:pt x="1" y="14470"/>
                </a:lnTo>
                <a:lnTo>
                  <a:pt x="25670" y="14470"/>
                </a:lnTo>
                <a:lnTo>
                  <a:pt x="25670" y="1"/>
                </a:lnTo>
                <a:close/>
              </a:path>
            </a:pathLst>
          </a:custGeom>
          <a:solidFill>
            <a:srgbClr val="FFF59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200</a:t>
            </a:r>
            <a:endParaRPr sz="800">
              <a:solidFill>
                <a:srgbClr val="14234B"/>
              </a:solidFill>
              <a:latin typeface="DM Sans Medium"/>
              <a:ea typeface="DM Sans Medium"/>
              <a:cs typeface="DM Sans Medium"/>
              <a:sym typeface="DM Sans Medium"/>
            </a:endParaRPr>
          </a:p>
        </p:txBody>
      </p:sp>
      <p:sp>
        <p:nvSpPr>
          <p:cNvPr id="1445" name="Google Shape;1445;p103"/>
          <p:cNvSpPr/>
          <p:nvPr/>
        </p:nvSpPr>
        <p:spPr>
          <a:xfrm>
            <a:off x="4987168" y="1543064"/>
            <a:ext cx="832029" cy="514408"/>
          </a:xfrm>
          <a:custGeom>
            <a:rect b="b" l="l" r="r" t="t"/>
            <a:pathLst>
              <a:path extrusionOk="0" h="14471" w="25670">
                <a:moveTo>
                  <a:pt x="1" y="0"/>
                </a:moveTo>
                <a:lnTo>
                  <a:pt x="1" y="14470"/>
                </a:lnTo>
                <a:lnTo>
                  <a:pt x="25670" y="14470"/>
                </a:lnTo>
                <a:lnTo>
                  <a:pt x="25670" y="0"/>
                </a:lnTo>
                <a:close/>
              </a:path>
            </a:pathLst>
          </a:custGeom>
          <a:solidFill>
            <a:srgbClr val="FFF26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300</a:t>
            </a:r>
            <a:endParaRPr sz="800">
              <a:solidFill>
                <a:srgbClr val="14234B"/>
              </a:solidFill>
              <a:latin typeface="DM Sans Medium"/>
              <a:ea typeface="DM Sans Medium"/>
              <a:cs typeface="DM Sans Medium"/>
              <a:sym typeface="DM Sans Medium"/>
            </a:endParaRPr>
          </a:p>
        </p:txBody>
      </p:sp>
      <p:sp>
        <p:nvSpPr>
          <p:cNvPr id="1446" name="Google Shape;1446;p103"/>
          <p:cNvSpPr/>
          <p:nvPr/>
        </p:nvSpPr>
        <p:spPr>
          <a:xfrm>
            <a:off x="4987168" y="2057427"/>
            <a:ext cx="832029" cy="514372"/>
          </a:xfrm>
          <a:custGeom>
            <a:rect b="b" l="l" r="r" t="t"/>
            <a:pathLst>
              <a:path extrusionOk="0" h="14470" w="25670">
                <a:moveTo>
                  <a:pt x="1" y="0"/>
                </a:moveTo>
                <a:lnTo>
                  <a:pt x="1" y="14470"/>
                </a:lnTo>
                <a:lnTo>
                  <a:pt x="25670" y="14470"/>
                </a:lnTo>
                <a:lnTo>
                  <a:pt x="25670" y="0"/>
                </a:lnTo>
                <a:close/>
              </a:path>
            </a:pathLst>
          </a:custGeom>
          <a:solidFill>
            <a:srgbClr val="FFE65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400</a:t>
            </a:r>
            <a:endParaRPr sz="800">
              <a:solidFill>
                <a:srgbClr val="14234B"/>
              </a:solidFill>
              <a:latin typeface="DM Sans Medium"/>
              <a:ea typeface="DM Sans Medium"/>
              <a:cs typeface="DM Sans Medium"/>
              <a:sym typeface="DM Sans Medium"/>
            </a:endParaRPr>
          </a:p>
        </p:txBody>
      </p:sp>
      <p:sp>
        <p:nvSpPr>
          <p:cNvPr id="1447" name="Google Shape;1447;p103"/>
          <p:cNvSpPr/>
          <p:nvPr/>
        </p:nvSpPr>
        <p:spPr>
          <a:xfrm>
            <a:off x="4987168" y="2571754"/>
            <a:ext cx="832029" cy="514408"/>
          </a:xfrm>
          <a:custGeom>
            <a:rect b="b" l="l" r="r" t="t"/>
            <a:pathLst>
              <a:path extrusionOk="0" h="14471" w="25670">
                <a:moveTo>
                  <a:pt x="1" y="1"/>
                </a:moveTo>
                <a:lnTo>
                  <a:pt x="1" y="14471"/>
                </a:lnTo>
                <a:lnTo>
                  <a:pt x="25670" y="14471"/>
                </a:lnTo>
                <a:lnTo>
                  <a:pt x="25670" y="1"/>
                </a:lnTo>
                <a:close/>
              </a:path>
            </a:pathLst>
          </a:custGeom>
          <a:solidFill>
            <a:srgbClr val="FFDB1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500</a:t>
            </a:r>
            <a:endParaRPr sz="800">
              <a:solidFill>
                <a:srgbClr val="14234B"/>
              </a:solidFill>
              <a:latin typeface="DM Sans Medium"/>
              <a:ea typeface="DM Sans Medium"/>
              <a:cs typeface="DM Sans Medium"/>
              <a:sym typeface="DM Sans Medium"/>
            </a:endParaRPr>
          </a:p>
        </p:txBody>
      </p:sp>
      <p:sp>
        <p:nvSpPr>
          <p:cNvPr id="1448" name="Google Shape;1448;p103"/>
          <p:cNvSpPr/>
          <p:nvPr/>
        </p:nvSpPr>
        <p:spPr>
          <a:xfrm>
            <a:off x="4987168" y="3086116"/>
            <a:ext cx="832029" cy="514408"/>
          </a:xfrm>
          <a:custGeom>
            <a:rect b="b" l="l" r="r" t="t"/>
            <a:pathLst>
              <a:path extrusionOk="0" h="14471" w="25670">
                <a:moveTo>
                  <a:pt x="1" y="1"/>
                </a:moveTo>
                <a:lnTo>
                  <a:pt x="1" y="14471"/>
                </a:lnTo>
                <a:lnTo>
                  <a:pt x="25670" y="14471"/>
                </a:lnTo>
                <a:lnTo>
                  <a:pt x="25670" y="1"/>
                </a:lnTo>
                <a:close/>
              </a:path>
            </a:pathLst>
          </a:custGeom>
          <a:solidFill>
            <a:srgbClr val="FAD4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600</a:t>
            </a:r>
            <a:endParaRPr sz="800">
              <a:solidFill>
                <a:srgbClr val="14234B"/>
              </a:solidFill>
              <a:latin typeface="DM Sans Medium"/>
              <a:ea typeface="DM Sans Medium"/>
              <a:cs typeface="DM Sans Medium"/>
              <a:sym typeface="DM Sans Medium"/>
            </a:endParaRPr>
          </a:p>
        </p:txBody>
      </p:sp>
      <p:sp>
        <p:nvSpPr>
          <p:cNvPr id="1449" name="Google Shape;1449;p103"/>
          <p:cNvSpPr/>
          <p:nvPr/>
        </p:nvSpPr>
        <p:spPr>
          <a:xfrm>
            <a:off x="4987168" y="3600478"/>
            <a:ext cx="832029" cy="514408"/>
          </a:xfrm>
          <a:custGeom>
            <a:rect b="b" l="l" r="r" t="t"/>
            <a:pathLst>
              <a:path extrusionOk="0" h="14471" w="25670">
                <a:moveTo>
                  <a:pt x="1" y="1"/>
                </a:moveTo>
                <a:lnTo>
                  <a:pt x="1" y="14470"/>
                </a:lnTo>
                <a:lnTo>
                  <a:pt x="25670" y="14470"/>
                </a:lnTo>
                <a:lnTo>
                  <a:pt x="25670" y="1"/>
                </a:lnTo>
                <a:close/>
              </a:path>
            </a:pathLst>
          </a:custGeom>
          <a:solidFill>
            <a:srgbClr val="EFCB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700</a:t>
            </a:r>
            <a:endParaRPr sz="800">
              <a:solidFill>
                <a:srgbClr val="14234B"/>
              </a:solidFill>
              <a:latin typeface="DM Sans Medium"/>
              <a:ea typeface="DM Sans Medium"/>
              <a:cs typeface="DM Sans Medium"/>
              <a:sym typeface="DM Sans Medium"/>
            </a:endParaRPr>
          </a:p>
        </p:txBody>
      </p:sp>
      <p:sp>
        <p:nvSpPr>
          <p:cNvPr id="1450" name="Google Shape;1450;p103"/>
          <p:cNvSpPr/>
          <p:nvPr/>
        </p:nvSpPr>
        <p:spPr>
          <a:xfrm>
            <a:off x="4987168" y="4114841"/>
            <a:ext cx="832029" cy="514408"/>
          </a:xfrm>
          <a:custGeom>
            <a:rect b="b" l="l" r="r" t="t"/>
            <a:pathLst>
              <a:path extrusionOk="0" h="14471" w="25670">
                <a:moveTo>
                  <a:pt x="1" y="0"/>
                </a:moveTo>
                <a:lnTo>
                  <a:pt x="1" y="14470"/>
                </a:lnTo>
                <a:lnTo>
                  <a:pt x="25670" y="14470"/>
                </a:lnTo>
                <a:lnTo>
                  <a:pt x="25670" y="0"/>
                </a:lnTo>
                <a:close/>
              </a:path>
            </a:pathLst>
          </a:custGeom>
          <a:solidFill>
            <a:srgbClr val="E4C2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800</a:t>
            </a:r>
            <a:endParaRPr sz="800">
              <a:solidFill>
                <a:srgbClr val="14234B"/>
              </a:solidFill>
              <a:latin typeface="DM Sans Medium"/>
              <a:ea typeface="DM Sans Medium"/>
              <a:cs typeface="DM Sans Medium"/>
              <a:sym typeface="DM Sans Medium"/>
            </a:endParaRPr>
          </a:p>
        </p:txBody>
      </p:sp>
      <p:sp>
        <p:nvSpPr>
          <p:cNvPr id="1451" name="Google Shape;1451;p103"/>
          <p:cNvSpPr/>
          <p:nvPr/>
        </p:nvSpPr>
        <p:spPr>
          <a:xfrm>
            <a:off x="4987168" y="4629203"/>
            <a:ext cx="832029" cy="514372"/>
          </a:xfrm>
          <a:custGeom>
            <a:rect b="b" l="l" r="r" t="t"/>
            <a:pathLst>
              <a:path extrusionOk="0" h="14470" w="25670">
                <a:moveTo>
                  <a:pt x="1" y="0"/>
                </a:moveTo>
                <a:lnTo>
                  <a:pt x="1" y="14470"/>
                </a:lnTo>
                <a:lnTo>
                  <a:pt x="25670" y="14470"/>
                </a:lnTo>
                <a:lnTo>
                  <a:pt x="25670" y="0"/>
                </a:lnTo>
                <a:close/>
              </a:path>
            </a:pathLst>
          </a:custGeom>
          <a:solidFill>
            <a:srgbClr val="D5B4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900</a:t>
            </a:r>
            <a:endParaRPr sz="800">
              <a:solidFill>
                <a:srgbClr val="14234B"/>
              </a:solidFill>
              <a:latin typeface="DM Sans Medium"/>
              <a:ea typeface="DM Sans Medium"/>
              <a:cs typeface="DM Sans Medium"/>
              <a:sym typeface="DM Sans Medium"/>
            </a:endParaRPr>
          </a:p>
        </p:txBody>
      </p:sp>
      <p:sp>
        <p:nvSpPr>
          <p:cNvPr id="1452" name="Google Shape;1452;p103"/>
          <p:cNvSpPr/>
          <p:nvPr/>
        </p:nvSpPr>
        <p:spPr>
          <a:xfrm>
            <a:off x="5819291" y="12"/>
            <a:ext cx="831089" cy="514372"/>
          </a:xfrm>
          <a:custGeom>
            <a:rect b="b" l="l" r="r" t="t"/>
            <a:pathLst>
              <a:path extrusionOk="0" h="14470" w="25641">
                <a:moveTo>
                  <a:pt x="0" y="0"/>
                </a:moveTo>
                <a:lnTo>
                  <a:pt x="0" y="14470"/>
                </a:lnTo>
                <a:lnTo>
                  <a:pt x="25641" y="14470"/>
                </a:lnTo>
                <a:lnTo>
                  <a:pt x="25641" y="0"/>
                </a:lnTo>
                <a:close/>
              </a:path>
            </a:pathLst>
          </a:custGeom>
          <a:solidFill>
            <a:srgbClr val="F2FFB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50</a:t>
            </a:r>
            <a:endParaRPr sz="800">
              <a:solidFill>
                <a:srgbClr val="14234B"/>
              </a:solidFill>
              <a:latin typeface="DM Sans Medium"/>
              <a:ea typeface="DM Sans Medium"/>
              <a:cs typeface="DM Sans Medium"/>
              <a:sym typeface="DM Sans Medium"/>
            </a:endParaRPr>
          </a:p>
        </p:txBody>
      </p:sp>
      <p:sp>
        <p:nvSpPr>
          <p:cNvPr id="1453" name="Google Shape;1453;p103"/>
          <p:cNvSpPr/>
          <p:nvPr/>
        </p:nvSpPr>
        <p:spPr>
          <a:xfrm>
            <a:off x="5819291" y="514339"/>
            <a:ext cx="831089" cy="514408"/>
          </a:xfrm>
          <a:custGeom>
            <a:rect b="b" l="l" r="r" t="t"/>
            <a:pathLst>
              <a:path extrusionOk="0" h="14471" w="25641">
                <a:moveTo>
                  <a:pt x="0" y="1"/>
                </a:moveTo>
                <a:lnTo>
                  <a:pt x="0" y="14471"/>
                </a:lnTo>
                <a:lnTo>
                  <a:pt x="25641" y="14471"/>
                </a:lnTo>
                <a:lnTo>
                  <a:pt x="25641" y="1"/>
                </a:lnTo>
                <a:close/>
              </a:path>
            </a:pathLst>
          </a:custGeom>
          <a:solidFill>
            <a:srgbClr val="E9FD9D"/>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100</a:t>
            </a:r>
            <a:endParaRPr sz="800">
              <a:solidFill>
                <a:srgbClr val="14234B"/>
              </a:solidFill>
              <a:latin typeface="DM Sans Medium"/>
              <a:ea typeface="DM Sans Medium"/>
              <a:cs typeface="DM Sans Medium"/>
              <a:sym typeface="DM Sans Medium"/>
            </a:endParaRPr>
          </a:p>
        </p:txBody>
      </p:sp>
      <p:sp>
        <p:nvSpPr>
          <p:cNvPr id="1454" name="Google Shape;1454;p103"/>
          <p:cNvSpPr/>
          <p:nvPr/>
        </p:nvSpPr>
        <p:spPr>
          <a:xfrm>
            <a:off x="5819291" y="1028702"/>
            <a:ext cx="831089" cy="514408"/>
          </a:xfrm>
          <a:custGeom>
            <a:rect b="b" l="l" r="r" t="t"/>
            <a:pathLst>
              <a:path extrusionOk="0" h="14471" w="25641">
                <a:moveTo>
                  <a:pt x="0" y="1"/>
                </a:moveTo>
                <a:lnTo>
                  <a:pt x="0" y="14470"/>
                </a:lnTo>
                <a:lnTo>
                  <a:pt x="25641" y="14470"/>
                </a:lnTo>
                <a:lnTo>
                  <a:pt x="25641" y="1"/>
                </a:lnTo>
                <a:close/>
              </a:path>
            </a:pathLst>
          </a:custGeom>
          <a:solidFill>
            <a:srgbClr val="E0FB7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200</a:t>
            </a:r>
            <a:endParaRPr sz="800">
              <a:solidFill>
                <a:srgbClr val="14234B"/>
              </a:solidFill>
              <a:latin typeface="DM Sans Medium"/>
              <a:ea typeface="DM Sans Medium"/>
              <a:cs typeface="DM Sans Medium"/>
              <a:sym typeface="DM Sans Medium"/>
            </a:endParaRPr>
          </a:p>
        </p:txBody>
      </p:sp>
      <p:sp>
        <p:nvSpPr>
          <p:cNvPr id="1455" name="Google Shape;1455;p103"/>
          <p:cNvSpPr/>
          <p:nvPr/>
        </p:nvSpPr>
        <p:spPr>
          <a:xfrm>
            <a:off x="5819291" y="1543064"/>
            <a:ext cx="831089" cy="514408"/>
          </a:xfrm>
          <a:custGeom>
            <a:rect b="b" l="l" r="r" t="t"/>
            <a:pathLst>
              <a:path extrusionOk="0" h="14471" w="25641">
                <a:moveTo>
                  <a:pt x="0" y="0"/>
                </a:moveTo>
                <a:lnTo>
                  <a:pt x="0" y="14470"/>
                </a:lnTo>
                <a:lnTo>
                  <a:pt x="25641" y="14470"/>
                </a:lnTo>
                <a:lnTo>
                  <a:pt x="25641" y="0"/>
                </a:lnTo>
                <a:close/>
              </a:path>
            </a:pathLst>
          </a:custGeom>
          <a:solidFill>
            <a:srgbClr val="D6F36D"/>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300</a:t>
            </a:r>
            <a:endParaRPr sz="800">
              <a:solidFill>
                <a:srgbClr val="14234B"/>
              </a:solidFill>
              <a:latin typeface="DM Sans Medium"/>
              <a:ea typeface="DM Sans Medium"/>
              <a:cs typeface="DM Sans Medium"/>
              <a:sym typeface="DM Sans Medium"/>
            </a:endParaRPr>
          </a:p>
        </p:txBody>
      </p:sp>
      <p:sp>
        <p:nvSpPr>
          <p:cNvPr id="1456" name="Google Shape;1456;p103"/>
          <p:cNvSpPr/>
          <p:nvPr/>
        </p:nvSpPr>
        <p:spPr>
          <a:xfrm>
            <a:off x="5819291" y="2057427"/>
            <a:ext cx="831089" cy="514372"/>
          </a:xfrm>
          <a:custGeom>
            <a:rect b="b" l="l" r="r" t="t"/>
            <a:pathLst>
              <a:path extrusionOk="0" h="14470" w="25641">
                <a:moveTo>
                  <a:pt x="0" y="0"/>
                </a:moveTo>
                <a:lnTo>
                  <a:pt x="0" y="14470"/>
                </a:lnTo>
                <a:lnTo>
                  <a:pt x="25641" y="14470"/>
                </a:lnTo>
                <a:lnTo>
                  <a:pt x="25641" y="0"/>
                </a:lnTo>
                <a:close/>
              </a:path>
            </a:pathLst>
          </a:custGeom>
          <a:solidFill>
            <a:srgbClr val="CAEC4D"/>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400</a:t>
            </a:r>
            <a:endParaRPr sz="800">
              <a:solidFill>
                <a:srgbClr val="14234B"/>
              </a:solidFill>
              <a:latin typeface="DM Sans Medium"/>
              <a:ea typeface="DM Sans Medium"/>
              <a:cs typeface="DM Sans Medium"/>
              <a:sym typeface="DM Sans Medium"/>
            </a:endParaRPr>
          </a:p>
        </p:txBody>
      </p:sp>
      <p:sp>
        <p:nvSpPr>
          <p:cNvPr id="1457" name="Google Shape;1457;p103"/>
          <p:cNvSpPr/>
          <p:nvPr/>
        </p:nvSpPr>
        <p:spPr>
          <a:xfrm>
            <a:off x="5819291" y="2571754"/>
            <a:ext cx="831089" cy="514408"/>
          </a:xfrm>
          <a:custGeom>
            <a:rect b="b" l="l" r="r" t="t"/>
            <a:pathLst>
              <a:path extrusionOk="0" h="14471" w="25641">
                <a:moveTo>
                  <a:pt x="0" y="1"/>
                </a:moveTo>
                <a:lnTo>
                  <a:pt x="0" y="14471"/>
                </a:lnTo>
                <a:lnTo>
                  <a:pt x="25641" y="14471"/>
                </a:lnTo>
                <a:lnTo>
                  <a:pt x="25641" y="1"/>
                </a:lnTo>
                <a:close/>
              </a:path>
            </a:pathLst>
          </a:custGeom>
          <a:solidFill>
            <a:srgbClr val="B3DD3C"/>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500</a:t>
            </a:r>
            <a:endParaRPr sz="800">
              <a:solidFill>
                <a:srgbClr val="14234B"/>
              </a:solidFill>
              <a:latin typeface="DM Sans Medium"/>
              <a:ea typeface="DM Sans Medium"/>
              <a:cs typeface="DM Sans Medium"/>
              <a:sym typeface="DM Sans Medium"/>
            </a:endParaRPr>
          </a:p>
        </p:txBody>
      </p:sp>
      <p:sp>
        <p:nvSpPr>
          <p:cNvPr id="1458" name="Google Shape;1458;p103"/>
          <p:cNvSpPr/>
          <p:nvPr/>
        </p:nvSpPr>
        <p:spPr>
          <a:xfrm>
            <a:off x="5819291" y="3086116"/>
            <a:ext cx="831089" cy="514408"/>
          </a:xfrm>
          <a:custGeom>
            <a:rect b="b" l="l" r="r" t="t"/>
            <a:pathLst>
              <a:path extrusionOk="0" h="14471" w="25641">
                <a:moveTo>
                  <a:pt x="0" y="1"/>
                </a:moveTo>
                <a:lnTo>
                  <a:pt x="0" y="14471"/>
                </a:lnTo>
                <a:lnTo>
                  <a:pt x="25641" y="14471"/>
                </a:lnTo>
                <a:lnTo>
                  <a:pt x="25641" y="1"/>
                </a:lnTo>
                <a:close/>
              </a:path>
            </a:pathLst>
          </a:custGeom>
          <a:solidFill>
            <a:srgbClr val="A4D31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600</a:t>
            </a:r>
            <a:endParaRPr sz="800">
              <a:solidFill>
                <a:srgbClr val="14234B"/>
              </a:solidFill>
              <a:latin typeface="DM Sans Medium"/>
              <a:ea typeface="DM Sans Medium"/>
              <a:cs typeface="DM Sans Medium"/>
              <a:sym typeface="DM Sans Medium"/>
            </a:endParaRPr>
          </a:p>
        </p:txBody>
      </p:sp>
      <p:sp>
        <p:nvSpPr>
          <p:cNvPr id="1459" name="Google Shape;1459;p103"/>
          <p:cNvSpPr/>
          <p:nvPr/>
        </p:nvSpPr>
        <p:spPr>
          <a:xfrm>
            <a:off x="5819291" y="3600478"/>
            <a:ext cx="831089" cy="514408"/>
          </a:xfrm>
          <a:custGeom>
            <a:rect b="b" l="l" r="r" t="t"/>
            <a:pathLst>
              <a:path extrusionOk="0" h="14471" w="25641">
                <a:moveTo>
                  <a:pt x="0" y="1"/>
                </a:moveTo>
                <a:lnTo>
                  <a:pt x="0" y="14470"/>
                </a:lnTo>
                <a:lnTo>
                  <a:pt x="25641" y="14470"/>
                </a:lnTo>
                <a:lnTo>
                  <a:pt x="25641" y="1"/>
                </a:lnTo>
                <a:close/>
              </a:path>
            </a:pathLst>
          </a:custGeom>
          <a:solidFill>
            <a:srgbClr val="92C50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700</a:t>
            </a:r>
            <a:endParaRPr sz="800">
              <a:solidFill>
                <a:srgbClr val="14234B"/>
              </a:solidFill>
              <a:latin typeface="DM Sans Medium"/>
              <a:ea typeface="DM Sans Medium"/>
              <a:cs typeface="DM Sans Medium"/>
              <a:sym typeface="DM Sans Medium"/>
            </a:endParaRPr>
          </a:p>
        </p:txBody>
      </p:sp>
      <p:sp>
        <p:nvSpPr>
          <p:cNvPr id="1460" name="Google Shape;1460;p103"/>
          <p:cNvSpPr/>
          <p:nvPr/>
        </p:nvSpPr>
        <p:spPr>
          <a:xfrm>
            <a:off x="5819291" y="4114841"/>
            <a:ext cx="831089" cy="514408"/>
          </a:xfrm>
          <a:custGeom>
            <a:rect b="b" l="l" r="r" t="t"/>
            <a:pathLst>
              <a:path extrusionOk="0" h="14471" w="25641">
                <a:moveTo>
                  <a:pt x="0" y="0"/>
                </a:moveTo>
                <a:lnTo>
                  <a:pt x="0" y="14470"/>
                </a:lnTo>
                <a:lnTo>
                  <a:pt x="25641" y="14470"/>
                </a:lnTo>
                <a:lnTo>
                  <a:pt x="25641" y="0"/>
                </a:lnTo>
                <a:close/>
              </a:path>
            </a:pathLst>
          </a:custGeom>
          <a:solidFill>
            <a:srgbClr val="89B90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800</a:t>
            </a:r>
            <a:endParaRPr sz="800">
              <a:solidFill>
                <a:srgbClr val="14234B"/>
              </a:solidFill>
              <a:latin typeface="DM Sans Medium"/>
              <a:ea typeface="DM Sans Medium"/>
              <a:cs typeface="DM Sans Medium"/>
              <a:sym typeface="DM Sans Medium"/>
            </a:endParaRPr>
          </a:p>
        </p:txBody>
      </p:sp>
      <p:sp>
        <p:nvSpPr>
          <p:cNvPr id="1461" name="Google Shape;1461;p103"/>
          <p:cNvSpPr/>
          <p:nvPr/>
        </p:nvSpPr>
        <p:spPr>
          <a:xfrm>
            <a:off x="5819291" y="4629203"/>
            <a:ext cx="831089" cy="514372"/>
          </a:xfrm>
          <a:custGeom>
            <a:rect b="b" l="l" r="r" t="t"/>
            <a:pathLst>
              <a:path extrusionOk="0" h="14470" w="25641">
                <a:moveTo>
                  <a:pt x="0" y="0"/>
                </a:moveTo>
                <a:lnTo>
                  <a:pt x="0" y="14470"/>
                </a:lnTo>
                <a:lnTo>
                  <a:pt x="25641" y="14470"/>
                </a:lnTo>
                <a:lnTo>
                  <a:pt x="25641" y="0"/>
                </a:lnTo>
                <a:close/>
              </a:path>
            </a:pathLst>
          </a:custGeom>
          <a:solidFill>
            <a:srgbClr val="7FAB0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900</a:t>
            </a:r>
            <a:endParaRPr sz="800">
              <a:solidFill>
                <a:srgbClr val="FFFFFF"/>
              </a:solidFill>
              <a:latin typeface="DM Sans Medium"/>
              <a:ea typeface="DM Sans Medium"/>
              <a:cs typeface="DM Sans Medium"/>
              <a:sym typeface="DM Sans Medium"/>
            </a:endParaRPr>
          </a:p>
        </p:txBody>
      </p:sp>
      <p:sp>
        <p:nvSpPr>
          <p:cNvPr id="1462" name="Google Shape;1462;p103"/>
          <p:cNvSpPr/>
          <p:nvPr/>
        </p:nvSpPr>
        <p:spPr>
          <a:xfrm>
            <a:off x="6650501" y="12"/>
            <a:ext cx="831089" cy="514372"/>
          </a:xfrm>
          <a:custGeom>
            <a:rect b="b" l="l" r="r" t="t"/>
            <a:pathLst>
              <a:path extrusionOk="0" h="14470" w="25641">
                <a:moveTo>
                  <a:pt x="0" y="0"/>
                </a:moveTo>
                <a:lnTo>
                  <a:pt x="0" y="14470"/>
                </a:lnTo>
                <a:lnTo>
                  <a:pt x="25641" y="14470"/>
                </a:lnTo>
                <a:lnTo>
                  <a:pt x="25641" y="0"/>
                </a:lnTo>
                <a:close/>
              </a:path>
            </a:pathLst>
          </a:custGeom>
          <a:solidFill>
            <a:srgbClr val="D6FFCA"/>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50</a:t>
            </a:r>
            <a:endParaRPr sz="800">
              <a:solidFill>
                <a:srgbClr val="14234B"/>
              </a:solidFill>
              <a:latin typeface="DM Sans Medium"/>
              <a:ea typeface="DM Sans Medium"/>
              <a:cs typeface="DM Sans Medium"/>
              <a:sym typeface="DM Sans Medium"/>
            </a:endParaRPr>
          </a:p>
        </p:txBody>
      </p:sp>
      <p:sp>
        <p:nvSpPr>
          <p:cNvPr id="1463" name="Google Shape;1463;p103"/>
          <p:cNvSpPr/>
          <p:nvPr/>
        </p:nvSpPr>
        <p:spPr>
          <a:xfrm>
            <a:off x="6650501" y="514339"/>
            <a:ext cx="831089" cy="514408"/>
          </a:xfrm>
          <a:custGeom>
            <a:rect b="b" l="l" r="r" t="t"/>
            <a:pathLst>
              <a:path extrusionOk="0" h="14471" w="25641">
                <a:moveTo>
                  <a:pt x="0" y="1"/>
                </a:moveTo>
                <a:lnTo>
                  <a:pt x="0" y="14471"/>
                </a:lnTo>
                <a:lnTo>
                  <a:pt x="25641" y="14471"/>
                </a:lnTo>
                <a:lnTo>
                  <a:pt x="25641" y="1"/>
                </a:lnTo>
                <a:close/>
              </a:path>
            </a:pathLst>
          </a:custGeom>
          <a:solidFill>
            <a:srgbClr val="BCFFA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100</a:t>
            </a:r>
            <a:endParaRPr sz="800">
              <a:solidFill>
                <a:srgbClr val="14234B"/>
              </a:solidFill>
              <a:latin typeface="DM Sans Medium"/>
              <a:ea typeface="DM Sans Medium"/>
              <a:cs typeface="DM Sans Medium"/>
              <a:sym typeface="DM Sans Medium"/>
            </a:endParaRPr>
          </a:p>
        </p:txBody>
      </p:sp>
      <p:sp>
        <p:nvSpPr>
          <p:cNvPr id="1464" name="Google Shape;1464;p103"/>
          <p:cNvSpPr/>
          <p:nvPr/>
        </p:nvSpPr>
        <p:spPr>
          <a:xfrm>
            <a:off x="6650501" y="1028702"/>
            <a:ext cx="831089" cy="514408"/>
          </a:xfrm>
          <a:custGeom>
            <a:rect b="b" l="l" r="r" t="t"/>
            <a:pathLst>
              <a:path extrusionOk="0" h="14471" w="25641">
                <a:moveTo>
                  <a:pt x="0" y="1"/>
                </a:moveTo>
                <a:lnTo>
                  <a:pt x="0" y="14470"/>
                </a:lnTo>
                <a:lnTo>
                  <a:pt x="25641" y="14470"/>
                </a:lnTo>
                <a:lnTo>
                  <a:pt x="25641" y="1"/>
                </a:lnTo>
                <a:close/>
              </a:path>
            </a:pathLst>
          </a:custGeom>
          <a:solidFill>
            <a:srgbClr val="A3FB8B"/>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200</a:t>
            </a:r>
            <a:endParaRPr sz="800">
              <a:solidFill>
                <a:srgbClr val="14234B"/>
              </a:solidFill>
              <a:latin typeface="DM Sans Medium"/>
              <a:ea typeface="DM Sans Medium"/>
              <a:cs typeface="DM Sans Medium"/>
              <a:sym typeface="DM Sans Medium"/>
            </a:endParaRPr>
          </a:p>
        </p:txBody>
      </p:sp>
      <p:sp>
        <p:nvSpPr>
          <p:cNvPr id="1465" name="Google Shape;1465;p103"/>
          <p:cNvSpPr/>
          <p:nvPr/>
        </p:nvSpPr>
        <p:spPr>
          <a:xfrm>
            <a:off x="6650501" y="1543064"/>
            <a:ext cx="831089" cy="514408"/>
          </a:xfrm>
          <a:custGeom>
            <a:rect b="b" l="l" r="r" t="t"/>
            <a:pathLst>
              <a:path extrusionOk="0" h="14471" w="25641">
                <a:moveTo>
                  <a:pt x="0" y="0"/>
                </a:moveTo>
                <a:lnTo>
                  <a:pt x="0" y="14470"/>
                </a:lnTo>
                <a:lnTo>
                  <a:pt x="25641" y="14470"/>
                </a:lnTo>
                <a:lnTo>
                  <a:pt x="25641" y="0"/>
                </a:lnTo>
                <a:close/>
              </a:path>
            </a:pathLst>
          </a:custGeom>
          <a:solidFill>
            <a:srgbClr val="8EF27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300</a:t>
            </a:r>
            <a:endParaRPr sz="800">
              <a:solidFill>
                <a:srgbClr val="14234B"/>
              </a:solidFill>
              <a:latin typeface="DM Sans Medium"/>
              <a:ea typeface="DM Sans Medium"/>
              <a:cs typeface="DM Sans Medium"/>
              <a:sym typeface="DM Sans Medium"/>
            </a:endParaRPr>
          </a:p>
        </p:txBody>
      </p:sp>
      <p:sp>
        <p:nvSpPr>
          <p:cNvPr id="1466" name="Google Shape;1466;p103"/>
          <p:cNvSpPr/>
          <p:nvPr/>
        </p:nvSpPr>
        <p:spPr>
          <a:xfrm>
            <a:off x="6650501" y="2057427"/>
            <a:ext cx="831089" cy="514372"/>
          </a:xfrm>
          <a:custGeom>
            <a:rect b="b" l="l" r="r" t="t"/>
            <a:pathLst>
              <a:path extrusionOk="0" h="14470" w="25641">
                <a:moveTo>
                  <a:pt x="0" y="0"/>
                </a:moveTo>
                <a:lnTo>
                  <a:pt x="0" y="14470"/>
                </a:lnTo>
                <a:lnTo>
                  <a:pt x="25641" y="14470"/>
                </a:lnTo>
                <a:lnTo>
                  <a:pt x="25641" y="0"/>
                </a:lnTo>
                <a:close/>
              </a:path>
            </a:pathLst>
          </a:custGeom>
          <a:solidFill>
            <a:srgbClr val="81E667"/>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400</a:t>
            </a:r>
            <a:endParaRPr sz="800">
              <a:solidFill>
                <a:srgbClr val="14234B"/>
              </a:solidFill>
              <a:latin typeface="DM Sans Medium"/>
              <a:ea typeface="DM Sans Medium"/>
              <a:cs typeface="DM Sans Medium"/>
              <a:sym typeface="DM Sans Medium"/>
            </a:endParaRPr>
          </a:p>
        </p:txBody>
      </p:sp>
      <p:sp>
        <p:nvSpPr>
          <p:cNvPr id="1467" name="Google Shape;1467;p103"/>
          <p:cNvSpPr/>
          <p:nvPr/>
        </p:nvSpPr>
        <p:spPr>
          <a:xfrm>
            <a:off x="6650501" y="2571754"/>
            <a:ext cx="831089" cy="514408"/>
          </a:xfrm>
          <a:custGeom>
            <a:rect b="b" l="l" r="r" t="t"/>
            <a:pathLst>
              <a:path extrusionOk="0" h="14471" w="25641">
                <a:moveTo>
                  <a:pt x="0" y="1"/>
                </a:moveTo>
                <a:lnTo>
                  <a:pt x="0" y="14471"/>
                </a:lnTo>
                <a:lnTo>
                  <a:pt x="25641" y="14471"/>
                </a:lnTo>
                <a:lnTo>
                  <a:pt x="25641" y="1"/>
                </a:lnTo>
                <a:close/>
              </a:path>
            </a:pathLst>
          </a:custGeom>
          <a:solidFill>
            <a:srgbClr val="5FCD3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500</a:t>
            </a:r>
            <a:endParaRPr sz="800">
              <a:solidFill>
                <a:srgbClr val="14234B"/>
              </a:solidFill>
              <a:latin typeface="DM Sans Medium"/>
              <a:ea typeface="DM Sans Medium"/>
              <a:cs typeface="DM Sans Medium"/>
              <a:sym typeface="DM Sans Medium"/>
            </a:endParaRPr>
          </a:p>
        </p:txBody>
      </p:sp>
      <p:sp>
        <p:nvSpPr>
          <p:cNvPr id="1468" name="Google Shape;1468;p103"/>
          <p:cNvSpPr/>
          <p:nvPr/>
        </p:nvSpPr>
        <p:spPr>
          <a:xfrm>
            <a:off x="6650501" y="3086116"/>
            <a:ext cx="831089" cy="514408"/>
          </a:xfrm>
          <a:custGeom>
            <a:rect b="b" l="l" r="r" t="t"/>
            <a:pathLst>
              <a:path extrusionOk="0" h="14471" w="25641">
                <a:moveTo>
                  <a:pt x="0" y="1"/>
                </a:moveTo>
                <a:lnTo>
                  <a:pt x="0" y="14471"/>
                </a:lnTo>
                <a:lnTo>
                  <a:pt x="25641" y="14471"/>
                </a:lnTo>
                <a:lnTo>
                  <a:pt x="25641" y="1"/>
                </a:lnTo>
                <a:close/>
              </a:path>
            </a:pathLst>
          </a:custGeom>
          <a:solidFill>
            <a:srgbClr val="50B93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600</a:t>
            </a:r>
            <a:endParaRPr sz="800">
              <a:solidFill>
                <a:srgbClr val="14234B"/>
              </a:solidFill>
              <a:latin typeface="DM Sans Medium"/>
              <a:ea typeface="DM Sans Medium"/>
              <a:cs typeface="DM Sans Medium"/>
              <a:sym typeface="DM Sans Medium"/>
            </a:endParaRPr>
          </a:p>
        </p:txBody>
      </p:sp>
      <p:sp>
        <p:nvSpPr>
          <p:cNvPr id="1469" name="Google Shape;1469;p103"/>
          <p:cNvSpPr/>
          <p:nvPr/>
        </p:nvSpPr>
        <p:spPr>
          <a:xfrm>
            <a:off x="6650501" y="3600478"/>
            <a:ext cx="831089" cy="514408"/>
          </a:xfrm>
          <a:custGeom>
            <a:rect b="b" l="l" r="r" t="t"/>
            <a:pathLst>
              <a:path extrusionOk="0" h="14471" w="25641">
                <a:moveTo>
                  <a:pt x="0" y="1"/>
                </a:moveTo>
                <a:lnTo>
                  <a:pt x="0" y="14470"/>
                </a:lnTo>
                <a:lnTo>
                  <a:pt x="25641" y="14470"/>
                </a:lnTo>
                <a:lnTo>
                  <a:pt x="25641" y="1"/>
                </a:lnTo>
                <a:close/>
              </a:path>
            </a:pathLst>
          </a:custGeom>
          <a:solidFill>
            <a:srgbClr val="47AC2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700</a:t>
            </a:r>
            <a:endParaRPr sz="800">
              <a:solidFill>
                <a:srgbClr val="FFFFFF"/>
              </a:solidFill>
              <a:latin typeface="DM Sans Medium"/>
              <a:ea typeface="DM Sans Medium"/>
              <a:cs typeface="DM Sans Medium"/>
              <a:sym typeface="DM Sans Medium"/>
            </a:endParaRPr>
          </a:p>
        </p:txBody>
      </p:sp>
      <p:sp>
        <p:nvSpPr>
          <p:cNvPr id="1470" name="Google Shape;1470;p103"/>
          <p:cNvSpPr/>
          <p:nvPr/>
        </p:nvSpPr>
        <p:spPr>
          <a:xfrm>
            <a:off x="6650501" y="4114841"/>
            <a:ext cx="831089" cy="514408"/>
          </a:xfrm>
          <a:custGeom>
            <a:rect b="b" l="l" r="r" t="t"/>
            <a:pathLst>
              <a:path extrusionOk="0" h="14471" w="25641">
                <a:moveTo>
                  <a:pt x="0" y="0"/>
                </a:moveTo>
                <a:lnTo>
                  <a:pt x="0" y="14470"/>
                </a:lnTo>
                <a:lnTo>
                  <a:pt x="25641" y="14470"/>
                </a:lnTo>
                <a:lnTo>
                  <a:pt x="25641" y="0"/>
                </a:lnTo>
                <a:close/>
              </a:path>
            </a:pathLst>
          </a:custGeom>
          <a:solidFill>
            <a:srgbClr val="3F9F22"/>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800</a:t>
            </a:r>
            <a:endParaRPr sz="800">
              <a:solidFill>
                <a:srgbClr val="FFFFFF"/>
              </a:solidFill>
              <a:latin typeface="DM Sans Medium"/>
              <a:ea typeface="DM Sans Medium"/>
              <a:cs typeface="DM Sans Medium"/>
              <a:sym typeface="DM Sans Medium"/>
            </a:endParaRPr>
          </a:p>
        </p:txBody>
      </p:sp>
      <p:sp>
        <p:nvSpPr>
          <p:cNvPr id="1471" name="Google Shape;1471;p103"/>
          <p:cNvSpPr/>
          <p:nvPr/>
        </p:nvSpPr>
        <p:spPr>
          <a:xfrm>
            <a:off x="6650501" y="4629203"/>
            <a:ext cx="831089" cy="514372"/>
          </a:xfrm>
          <a:custGeom>
            <a:rect b="b" l="l" r="r" t="t"/>
            <a:pathLst>
              <a:path extrusionOk="0" h="14470" w="25641">
                <a:moveTo>
                  <a:pt x="0" y="0"/>
                </a:moveTo>
                <a:lnTo>
                  <a:pt x="0" y="14470"/>
                </a:lnTo>
                <a:lnTo>
                  <a:pt x="25641" y="14470"/>
                </a:lnTo>
                <a:lnTo>
                  <a:pt x="25641" y="0"/>
                </a:lnTo>
                <a:close/>
              </a:path>
            </a:pathLst>
          </a:custGeom>
          <a:solidFill>
            <a:srgbClr val="4F943B"/>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900</a:t>
            </a:r>
            <a:endParaRPr sz="800">
              <a:solidFill>
                <a:srgbClr val="FFFFFF"/>
              </a:solidFill>
              <a:latin typeface="DM Sans Medium"/>
              <a:ea typeface="DM Sans Medium"/>
              <a:cs typeface="DM Sans Medium"/>
              <a:sym typeface="DM Sans Medium"/>
            </a:endParaRPr>
          </a:p>
        </p:txBody>
      </p:sp>
      <p:sp>
        <p:nvSpPr>
          <p:cNvPr id="1472" name="Google Shape;1472;p103"/>
          <p:cNvSpPr/>
          <p:nvPr/>
        </p:nvSpPr>
        <p:spPr>
          <a:xfrm>
            <a:off x="7481705" y="12"/>
            <a:ext cx="831121" cy="514372"/>
          </a:xfrm>
          <a:custGeom>
            <a:rect b="b" l="l" r="r" t="t"/>
            <a:pathLst>
              <a:path extrusionOk="0" h="14470" w="25642">
                <a:moveTo>
                  <a:pt x="1" y="0"/>
                </a:moveTo>
                <a:lnTo>
                  <a:pt x="1" y="14470"/>
                </a:lnTo>
                <a:lnTo>
                  <a:pt x="25641" y="14470"/>
                </a:lnTo>
                <a:lnTo>
                  <a:pt x="25641" y="0"/>
                </a:lnTo>
                <a:close/>
              </a:path>
            </a:pathLst>
          </a:custGeom>
          <a:solidFill>
            <a:srgbClr val="FFD6F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50</a:t>
            </a:r>
            <a:endParaRPr sz="800">
              <a:solidFill>
                <a:srgbClr val="14234B"/>
              </a:solidFill>
              <a:latin typeface="DM Sans Medium"/>
              <a:ea typeface="DM Sans Medium"/>
              <a:cs typeface="DM Sans Medium"/>
              <a:sym typeface="DM Sans Medium"/>
            </a:endParaRPr>
          </a:p>
        </p:txBody>
      </p:sp>
      <p:sp>
        <p:nvSpPr>
          <p:cNvPr id="1473" name="Google Shape;1473;p103"/>
          <p:cNvSpPr/>
          <p:nvPr/>
        </p:nvSpPr>
        <p:spPr>
          <a:xfrm>
            <a:off x="7481705" y="514339"/>
            <a:ext cx="831121" cy="514408"/>
          </a:xfrm>
          <a:custGeom>
            <a:rect b="b" l="l" r="r" t="t"/>
            <a:pathLst>
              <a:path extrusionOk="0" h="14471" w="25642">
                <a:moveTo>
                  <a:pt x="1" y="1"/>
                </a:moveTo>
                <a:lnTo>
                  <a:pt x="1" y="14471"/>
                </a:lnTo>
                <a:lnTo>
                  <a:pt x="25641" y="14471"/>
                </a:lnTo>
                <a:lnTo>
                  <a:pt x="25641" y="1"/>
                </a:lnTo>
                <a:close/>
              </a:path>
            </a:pathLst>
          </a:custGeom>
          <a:solidFill>
            <a:srgbClr val="FFBBF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100</a:t>
            </a:r>
            <a:endParaRPr sz="800">
              <a:solidFill>
                <a:srgbClr val="14234B"/>
              </a:solidFill>
              <a:latin typeface="DM Sans Medium"/>
              <a:ea typeface="DM Sans Medium"/>
              <a:cs typeface="DM Sans Medium"/>
              <a:sym typeface="DM Sans Medium"/>
            </a:endParaRPr>
          </a:p>
        </p:txBody>
      </p:sp>
      <p:sp>
        <p:nvSpPr>
          <p:cNvPr id="1474" name="Google Shape;1474;p103"/>
          <p:cNvSpPr/>
          <p:nvPr/>
        </p:nvSpPr>
        <p:spPr>
          <a:xfrm>
            <a:off x="7481705" y="1028702"/>
            <a:ext cx="831121" cy="514408"/>
          </a:xfrm>
          <a:custGeom>
            <a:rect b="b" l="l" r="r" t="t"/>
            <a:pathLst>
              <a:path extrusionOk="0" h="14471" w="25642">
                <a:moveTo>
                  <a:pt x="1" y="1"/>
                </a:moveTo>
                <a:lnTo>
                  <a:pt x="1" y="14470"/>
                </a:lnTo>
                <a:lnTo>
                  <a:pt x="25641" y="14470"/>
                </a:lnTo>
                <a:lnTo>
                  <a:pt x="25641" y="1"/>
                </a:lnTo>
                <a:close/>
              </a:path>
            </a:pathLst>
          </a:custGeom>
          <a:solidFill>
            <a:srgbClr val="FF9FE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200</a:t>
            </a:r>
            <a:endParaRPr sz="800">
              <a:solidFill>
                <a:srgbClr val="14234B"/>
              </a:solidFill>
              <a:latin typeface="DM Sans Medium"/>
              <a:ea typeface="DM Sans Medium"/>
              <a:cs typeface="DM Sans Medium"/>
              <a:sym typeface="DM Sans Medium"/>
            </a:endParaRPr>
          </a:p>
        </p:txBody>
      </p:sp>
      <p:sp>
        <p:nvSpPr>
          <p:cNvPr id="1475" name="Google Shape;1475;p103"/>
          <p:cNvSpPr/>
          <p:nvPr/>
        </p:nvSpPr>
        <p:spPr>
          <a:xfrm>
            <a:off x="7481705" y="1543064"/>
            <a:ext cx="831121" cy="514408"/>
          </a:xfrm>
          <a:custGeom>
            <a:rect b="b" l="l" r="r" t="t"/>
            <a:pathLst>
              <a:path extrusionOk="0" h="14471" w="25642">
                <a:moveTo>
                  <a:pt x="1" y="0"/>
                </a:moveTo>
                <a:lnTo>
                  <a:pt x="1" y="14470"/>
                </a:lnTo>
                <a:lnTo>
                  <a:pt x="25641" y="14470"/>
                </a:lnTo>
                <a:lnTo>
                  <a:pt x="25641" y="0"/>
                </a:lnTo>
                <a:close/>
              </a:path>
            </a:pathLst>
          </a:custGeom>
          <a:solidFill>
            <a:srgbClr val="FF7BE9"/>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300</a:t>
            </a:r>
            <a:endParaRPr sz="800">
              <a:solidFill>
                <a:srgbClr val="14234B"/>
              </a:solidFill>
              <a:latin typeface="DM Sans Medium"/>
              <a:ea typeface="DM Sans Medium"/>
              <a:cs typeface="DM Sans Medium"/>
              <a:sym typeface="DM Sans Medium"/>
            </a:endParaRPr>
          </a:p>
        </p:txBody>
      </p:sp>
      <p:sp>
        <p:nvSpPr>
          <p:cNvPr id="1476" name="Google Shape;1476;p103"/>
          <p:cNvSpPr/>
          <p:nvPr/>
        </p:nvSpPr>
        <p:spPr>
          <a:xfrm>
            <a:off x="7481705" y="2057427"/>
            <a:ext cx="831121" cy="514372"/>
          </a:xfrm>
          <a:custGeom>
            <a:rect b="b" l="l" r="r" t="t"/>
            <a:pathLst>
              <a:path extrusionOk="0" h="14470" w="25642">
                <a:moveTo>
                  <a:pt x="1" y="0"/>
                </a:moveTo>
                <a:lnTo>
                  <a:pt x="1" y="14470"/>
                </a:lnTo>
                <a:lnTo>
                  <a:pt x="25641" y="14470"/>
                </a:lnTo>
                <a:lnTo>
                  <a:pt x="25641" y="0"/>
                </a:lnTo>
                <a:close/>
              </a:path>
            </a:pathLst>
          </a:custGeom>
          <a:solidFill>
            <a:srgbClr val="F861D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400</a:t>
            </a:r>
            <a:endParaRPr sz="800">
              <a:solidFill>
                <a:srgbClr val="FFFFFF"/>
              </a:solidFill>
              <a:latin typeface="DM Sans Medium"/>
              <a:ea typeface="DM Sans Medium"/>
              <a:cs typeface="DM Sans Medium"/>
              <a:sym typeface="DM Sans Medium"/>
            </a:endParaRPr>
          </a:p>
        </p:txBody>
      </p:sp>
      <p:sp>
        <p:nvSpPr>
          <p:cNvPr id="1477" name="Google Shape;1477;p103"/>
          <p:cNvSpPr/>
          <p:nvPr/>
        </p:nvSpPr>
        <p:spPr>
          <a:xfrm>
            <a:off x="7481705" y="2571754"/>
            <a:ext cx="831121" cy="514408"/>
          </a:xfrm>
          <a:custGeom>
            <a:rect b="b" l="l" r="r" t="t"/>
            <a:pathLst>
              <a:path extrusionOk="0" h="14471" w="25642">
                <a:moveTo>
                  <a:pt x="1" y="1"/>
                </a:moveTo>
                <a:lnTo>
                  <a:pt x="1" y="14471"/>
                </a:lnTo>
                <a:lnTo>
                  <a:pt x="25641" y="14471"/>
                </a:lnTo>
                <a:lnTo>
                  <a:pt x="25641" y="1"/>
                </a:lnTo>
                <a:close/>
              </a:path>
            </a:pathLst>
          </a:custGeom>
          <a:solidFill>
            <a:srgbClr val="F046CB"/>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500</a:t>
            </a:r>
            <a:endParaRPr sz="800">
              <a:solidFill>
                <a:srgbClr val="FFFFFF"/>
              </a:solidFill>
              <a:latin typeface="DM Sans Medium"/>
              <a:ea typeface="DM Sans Medium"/>
              <a:cs typeface="DM Sans Medium"/>
              <a:sym typeface="DM Sans Medium"/>
            </a:endParaRPr>
          </a:p>
        </p:txBody>
      </p:sp>
      <p:sp>
        <p:nvSpPr>
          <p:cNvPr id="1478" name="Google Shape;1478;p103"/>
          <p:cNvSpPr/>
          <p:nvPr/>
        </p:nvSpPr>
        <p:spPr>
          <a:xfrm>
            <a:off x="7481705" y="3086116"/>
            <a:ext cx="831121" cy="514408"/>
          </a:xfrm>
          <a:custGeom>
            <a:rect b="b" l="l" r="r" t="t"/>
            <a:pathLst>
              <a:path extrusionOk="0" h="14471" w="25642">
                <a:moveTo>
                  <a:pt x="1" y="1"/>
                </a:moveTo>
                <a:lnTo>
                  <a:pt x="1" y="14471"/>
                </a:lnTo>
                <a:lnTo>
                  <a:pt x="25641" y="14471"/>
                </a:lnTo>
                <a:lnTo>
                  <a:pt x="25641" y="1"/>
                </a:lnTo>
                <a:close/>
              </a:path>
            </a:pathLst>
          </a:custGeom>
          <a:solidFill>
            <a:srgbClr val="E63BC0"/>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600</a:t>
            </a:r>
            <a:endParaRPr sz="800">
              <a:solidFill>
                <a:srgbClr val="FFFFFF"/>
              </a:solidFill>
              <a:latin typeface="DM Sans Medium"/>
              <a:ea typeface="DM Sans Medium"/>
              <a:cs typeface="DM Sans Medium"/>
              <a:sym typeface="DM Sans Medium"/>
            </a:endParaRPr>
          </a:p>
        </p:txBody>
      </p:sp>
      <p:sp>
        <p:nvSpPr>
          <p:cNvPr id="1479" name="Google Shape;1479;p103"/>
          <p:cNvSpPr/>
          <p:nvPr/>
        </p:nvSpPr>
        <p:spPr>
          <a:xfrm>
            <a:off x="7481705" y="3600478"/>
            <a:ext cx="831121" cy="514408"/>
          </a:xfrm>
          <a:custGeom>
            <a:rect b="b" l="l" r="r" t="t"/>
            <a:pathLst>
              <a:path extrusionOk="0" h="14471" w="25642">
                <a:moveTo>
                  <a:pt x="1" y="1"/>
                </a:moveTo>
                <a:lnTo>
                  <a:pt x="1" y="14470"/>
                </a:lnTo>
                <a:lnTo>
                  <a:pt x="25641" y="14470"/>
                </a:lnTo>
                <a:lnTo>
                  <a:pt x="25641" y="1"/>
                </a:lnTo>
                <a:close/>
              </a:path>
            </a:pathLst>
          </a:custGeom>
          <a:solidFill>
            <a:srgbClr val="DC24B4"/>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700</a:t>
            </a:r>
            <a:endParaRPr sz="800">
              <a:solidFill>
                <a:srgbClr val="FFFFFF"/>
              </a:solidFill>
              <a:latin typeface="DM Sans Medium"/>
              <a:ea typeface="DM Sans Medium"/>
              <a:cs typeface="DM Sans Medium"/>
              <a:sym typeface="DM Sans Medium"/>
            </a:endParaRPr>
          </a:p>
        </p:txBody>
      </p:sp>
      <p:sp>
        <p:nvSpPr>
          <p:cNvPr id="1480" name="Google Shape;1480;p103"/>
          <p:cNvSpPr/>
          <p:nvPr/>
        </p:nvSpPr>
        <p:spPr>
          <a:xfrm>
            <a:off x="7481705" y="4114841"/>
            <a:ext cx="831121" cy="514408"/>
          </a:xfrm>
          <a:custGeom>
            <a:rect b="b" l="l" r="r" t="t"/>
            <a:pathLst>
              <a:path extrusionOk="0" h="14471" w="25642">
                <a:moveTo>
                  <a:pt x="1" y="0"/>
                </a:moveTo>
                <a:lnTo>
                  <a:pt x="1" y="14470"/>
                </a:lnTo>
                <a:lnTo>
                  <a:pt x="25641" y="14470"/>
                </a:lnTo>
                <a:lnTo>
                  <a:pt x="25641" y="0"/>
                </a:lnTo>
                <a:close/>
              </a:path>
            </a:pathLst>
          </a:custGeom>
          <a:solidFill>
            <a:srgbClr val="CC11A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800</a:t>
            </a:r>
            <a:endParaRPr sz="800">
              <a:solidFill>
                <a:srgbClr val="FFFFFF"/>
              </a:solidFill>
              <a:latin typeface="DM Sans Medium"/>
              <a:ea typeface="DM Sans Medium"/>
              <a:cs typeface="DM Sans Medium"/>
              <a:sym typeface="DM Sans Medium"/>
            </a:endParaRPr>
          </a:p>
        </p:txBody>
      </p:sp>
      <p:sp>
        <p:nvSpPr>
          <p:cNvPr id="1481" name="Google Shape;1481;p103"/>
          <p:cNvSpPr/>
          <p:nvPr/>
        </p:nvSpPr>
        <p:spPr>
          <a:xfrm>
            <a:off x="7481705" y="4629203"/>
            <a:ext cx="831121" cy="514372"/>
          </a:xfrm>
          <a:custGeom>
            <a:rect b="b" l="l" r="r" t="t"/>
            <a:pathLst>
              <a:path extrusionOk="0" h="14470" w="25642">
                <a:moveTo>
                  <a:pt x="1" y="0"/>
                </a:moveTo>
                <a:lnTo>
                  <a:pt x="1" y="14470"/>
                </a:lnTo>
                <a:lnTo>
                  <a:pt x="25641" y="14470"/>
                </a:lnTo>
                <a:lnTo>
                  <a:pt x="25641" y="0"/>
                </a:lnTo>
                <a:close/>
              </a:path>
            </a:pathLst>
          </a:custGeom>
          <a:solidFill>
            <a:srgbClr val="B7008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900</a:t>
            </a:r>
            <a:endParaRPr sz="800">
              <a:solidFill>
                <a:srgbClr val="FFFFFF"/>
              </a:solidFill>
              <a:latin typeface="DM Sans Medium"/>
              <a:ea typeface="DM Sans Medium"/>
              <a:cs typeface="DM Sans Medium"/>
              <a:sym typeface="DM Sans Medium"/>
            </a:endParaRPr>
          </a:p>
        </p:txBody>
      </p:sp>
      <p:sp>
        <p:nvSpPr>
          <p:cNvPr id="1482" name="Google Shape;1482;p103"/>
          <p:cNvSpPr/>
          <p:nvPr/>
        </p:nvSpPr>
        <p:spPr>
          <a:xfrm>
            <a:off x="8312890" y="12"/>
            <a:ext cx="831089" cy="514372"/>
          </a:xfrm>
          <a:custGeom>
            <a:rect b="b" l="l" r="r" t="t"/>
            <a:pathLst>
              <a:path extrusionOk="0" h="14470" w="25641">
                <a:moveTo>
                  <a:pt x="0" y="0"/>
                </a:moveTo>
                <a:lnTo>
                  <a:pt x="0" y="14470"/>
                </a:lnTo>
                <a:lnTo>
                  <a:pt x="25641" y="14470"/>
                </a:lnTo>
                <a:lnTo>
                  <a:pt x="25641" y="0"/>
                </a:lnTo>
                <a:close/>
              </a:path>
            </a:pathLst>
          </a:custGeom>
          <a:solidFill>
            <a:srgbClr val="D3F2F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50</a:t>
            </a:r>
            <a:endParaRPr sz="800">
              <a:solidFill>
                <a:srgbClr val="14234B"/>
              </a:solidFill>
              <a:latin typeface="DM Sans Medium"/>
              <a:ea typeface="DM Sans Medium"/>
              <a:cs typeface="DM Sans Medium"/>
              <a:sym typeface="DM Sans Medium"/>
            </a:endParaRPr>
          </a:p>
        </p:txBody>
      </p:sp>
      <p:sp>
        <p:nvSpPr>
          <p:cNvPr id="1483" name="Google Shape;1483;p103"/>
          <p:cNvSpPr/>
          <p:nvPr/>
        </p:nvSpPr>
        <p:spPr>
          <a:xfrm>
            <a:off x="8312890" y="514339"/>
            <a:ext cx="831089" cy="514408"/>
          </a:xfrm>
          <a:custGeom>
            <a:rect b="b" l="l" r="r" t="t"/>
            <a:pathLst>
              <a:path extrusionOk="0" h="14471" w="25641">
                <a:moveTo>
                  <a:pt x="0" y="1"/>
                </a:moveTo>
                <a:lnTo>
                  <a:pt x="0" y="14471"/>
                </a:lnTo>
                <a:lnTo>
                  <a:pt x="25641" y="14471"/>
                </a:lnTo>
                <a:lnTo>
                  <a:pt x="25641" y="1"/>
                </a:lnTo>
                <a:close/>
              </a:path>
            </a:pathLst>
          </a:custGeom>
          <a:solidFill>
            <a:srgbClr val="B6EA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100</a:t>
            </a:r>
            <a:endParaRPr sz="800">
              <a:solidFill>
                <a:srgbClr val="14234B"/>
              </a:solidFill>
              <a:latin typeface="DM Sans Medium"/>
              <a:ea typeface="DM Sans Medium"/>
              <a:cs typeface="DM Sans Medium"/>
              <a:sym typeface="DM Sans Medium"/>
            </a:endParaRPr>
          </a:p>
        </p:txBody>
      </p:sp>
      <p:sp>
        <p:nvSpPr>
          <p:cNvPr id="1484" name="Google Shape;1484;p103"/>
          <p:cNvSpPr/>
          <p:nvPr/>
        </p:nvSpPr>
        <p:spPr>
          <a:xfrm>
            <a:off x="8312890" y="1028702"/>
            <a:ext cx="831089" cy="514408"/>
          </a:xfrm>
          <a:custGeom>
            <a:rect b="b" l="l" r="r" t="t"/>
            <a:pathLst>
              <a:path extrusionOk="0" h="14471" w="25641">
                <a:moveTo>
                  <a:pt x="0" y="1"/>
                </a:moveTo>
                <a:lnTo>
                  <a:pt x="0" y="14470"/>
                </a:lnTo>
                <a:lnTo>
                  <a:pt x="25641" y="14470"/>
                </a:lnTo>
                <a:lnTo>
                  <a:pt x="25641" y="1"/>
                </a:lnTo>
                <a:close/>
              </a:path>
            </a:pathLst>
          </a:custGeom>
          <a:solidFill>
            <a:srgbClr val="97E2FF"/>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200</a:t>
            </a:r>
            <a:endParaRPr sz="800">
              <a:solidFill>
                <a:srgbClr val="14234B"/>
              </a:solidFill>
              <a:latin typeface="DM Sans Medium"/>
              <a:ea typeface="DM Sans Medium"/>
              <a:cs typeface="DM Sans Medium"/>
              <a:sym typeface="DM Sans Medium"/>
            </a:endParaRPr>
          </a:p>
        </p:txBody>
      </p:sp>
      <p:sp>
        <p:nvSpPr>
          <p:cNvPr id="1485" name="Google Shape;1485;p103"/>
          <p:cNvSpPr/>
          <p:nvPr/>
        </p:nvSpPr>
        <p:spPr>
          <a:xfrm>
            <a:off x="8312890" y="1543064"/>
            <a:ext cx="831089" cy="514408"/>
          </a:xfrm>
          <a:custGeom>
            <a:rect b="b" l="l" r="r" t="t"/>
            <a:pathLst>
              <a:path extrusionOk="0" h="14471" w="25641">
                <a:moveTo>
                  <a:pt x="0" y="0"/>
                </a:moveTo>
                <a:lnTo>
                  <a:pt x="0" y="14470"/>
                </a:lnTo>
                <a:lnTo>
                  <a:pt x="25641" y="14470"/>
                </a:lnTo>
                <a:lnTo>
                  <a:pt x="25641" y="0"/>
                </a:lnTo>
                <a:close/>
              </a:path>
            </a:pathLst>
          </a:custGeom>
          <a:solidFill>
            <a:srgbClr val="7AD3F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300</a:t>
            </a:r>
            <a:endParaRPr sz="800">
              <a:solidFill>
                <a:srgbClr val="14234B"/>
              </a:solidFill>
              <a:latin typeface="DM Sans Medium"/>
              <a:ea typeface="DM Sans Medium"/>
              <a:cs typeface="DM Sans Medium"/>
              <a:sym typeface="DM Sans Medium"/>
            </a:endParaRPr>
          </a:p>
        </p:txBody>
      </p:sp>
      <p:sp>
        <p:nvSpPr>
          <p:cNvPr id="1486" name="Google Shape;1486;p103"/>
          <p:cNvSpPr/>
          <p:nvPr/>
        </p:nvSpPr>
        <p:spPr>
          <a:xfrm>
            <a:off x="8312890" y="2057427"/>
            <a:ext cx="831089" cy="514372"/>
          </a:xfrm>
          <a:custGeom>
            <a:rect b="b" l="l" r="r" t="t"/>
            <a:pathLst>
              <a:path extrusionOk="0" h="14470" w="25641">
                <a:moveTo>
                  <a:pt x="0" y="0"/>
                </a:moveTo>
                <a:lnTo>
                  <a:pt x="0" y="14470"/>
                </a:lnTo>
                <a:lnTo>
                  <a:pt x="25641" y="14470"/>
                </a:lnTo>
                <a:lnTo>
                  <a:pt x="25641" y="0"/>
                </a:lnTo>
                <a:close/>
              </a:path>
            </a:pathLst>
          </a:custGeom>
          <a:solidFill>
            <a:srgbClr val="65CBF3"/>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400</a:t>
            </a:r>
            <a:endParaRPr sz="800">
              <a:solidFill>
                <a:srgbClr val="14234B"/>
              </a:solidFill>
              <a:latin typeface="DM Sans Medium"/>
              <a:ea typeface="DM Sans Medium"/>
              <a:cs typeface="DM Sans Medium"/>
              <a:sym typeface="DM Sans Medium"/>
            </a:endParaRPr>
          </a:p>
        </p:txBody>
      </p:sp>
      <p:sp>
        <p:nvSpPr>
          <p:cNvPr id="1487" name="Google Shape;1487;p103"/>
          <p:cNvSpPr/>
          <p:nvPr/>
        </p:nvSpPr>
        <p:spPr>
          <a:xfrm>
            <a:off x="8312890" y="2571754"/>
            <a:ext cx="831089" cy="514408"/>
          </a:xfrm>
          <a:custGeom>
            <a:rect b="b" l="l" r="r" t="t"/>
            <a:pathLst>
              <a:path extrusionOk="0" h="14471" w="25641">
                <a:moveTo>
                  <a:pt x="0" y="1"/>
                </a:moveTo>
                <a:lnTo>
                  <a:pt x="0" y="14471"/>
                </a:lnTo>
                <a:lnTo>
                  <a:pt x="25641" y="14471"/>
                </a:lnTo>
                <a:lnTo>
                  <a:pt x="25641" y="1"/>
                </a:lnTo>
                <a:close/>
              </a:path>
            </a:pathLst>
          </a:custGeom>
          <a:solidFill>
            <a:srgbClr val="58BBDE"/>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500</a:t>
            </a:r>
            <a:endParaRPr sz="800">
              <a:solidFill>
                <a:srgbClr val="14234B"/>
              </a:solidFill>
              <a:latin typeface="DM Sans Medium"/>
              <a:ea typeface="DM Sans Medium"/>
              <a:cs typeface="DM Sans Medium"/>
              <a:sym typeface="DM Sans Medium"/>
            </a:endParaRPr>
          </a:p>
        </p:txBody>
      </p:sp>
      <p:sp>
        <p:nvSpPr>
          <p:cNvPr id="1488" name="Google Shape;1488;p103"/>
          <p:cNvSpPr/>
          <p:nvPr/>
        </p:nvSpPr>
        <p:spPr>
          <a:xfrm>
            <a:off x="8312890" y="3086116"/>
            <a:ext cx="831089" cy="514408"/>
          </a:xfrm>
          <a:custGeom>
            <a:rect b="b" l="l" r="r" t="t"/>
            <a:pathLst>
              <a:path extrusionOk="0" h="14471" w="25641">
                <a:moveTo>
                  <a:pt x="0" y="1"/>
                </a:moveTo>
                <a:lnTo>
                  <a:pt x="0" y="14471"/>
                </a:lnTo>
                <a:lnTo>
                  <a:pt x="25641" y="14471"/>
                </a:lnTo>
                <a:lnTo>
                  <a:pt x="25641" y="1"/>
                </a:lnTo>
                <a:close/>
              </a:path>
            </a:pathLst>
          </a:custGeom>
          <a:solidFill>
            <a:srgbClr val="3FB4DD"/>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14234B"/>
                </a:solidFill>
                <a:latin typeface="DM Sans Medium"/>
                <a:ea typeface="DM Sans Medium"/>
                <a:cs typeface="DM Sans Medium"/>
                <a:sym typeface="DM Sans Medium"/>
              </a:rPr>
              <a:t>600</a:t>
            </a:r>
            <a:endParaRPr sz="800">
              <a:solidFill>
                <a:srgbClr val="14234B"/>
              </a:solidFill>
              <a:latin typeface="DM Sans Medium"/>
              <a:ea typeface="DM Sans Medium"/>
              <a:cs typeface="DM Sans Medium"/>
              <a:sym typeface="DM Sans Medium"/>
            </a:endParaRPr>
          </a:p>
        </p:txBody>
      </p:sp>
      <p:sp>
        <p:nvSpPr>
          <p:cNvPr id="1489" name="Google Shape;1489;p103"/>
          <p:cNvSpPr/>
          <p:nvPr/>
        </p:nvSpPr>
        <p:spPr>
          <a:xfrm>
            <a:off x="8312890" y="3600478"/>
            <a:ext cx="831089" cy="514408"/>
          </a:xfrm>
          <a:custGeom>
            <a:rect b="b" l="l" r="r" t="t"/>
            <a:pathLst>
              <a:path extrusionOk="0" h="14471" w="25641">
                <a:moveTo>
                  <a:pt x="0" y="1"/>
                </a:moveTo>
                <a:lnTo>
                  <a:pt x="0" y="14470"/>
                </a:lnTo>
                <a:lnTo>
                  <a:pt x="25641" y="14470"/>
                </a:lnTo>
                <a:lnTo>
                  <a:pt x="25641" y="1"/>
                </a:lnTo>
                <a:close/>
              </a:path>
            </a:pathLst>
          </a:custGeom>
          <a:solidFill>
            <a:srgbClr val="28A9D6"/>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700</a:t>
            </a:r>
            <a:endParaRPr sz="800">
              <a:solidFill>
                <a:srgbClr val="FFFFFF"/>
              </a:solidFill>
              <a:latin typeface="DM Sans Medium"/>
              <a:ea typeface="DM Sans Medium"/>
              <a:cs typeface="DM Sans Medium"/>
              <a:sym typeface="DM Sans Medium"/>
            </a:endParaRPr>
          </a:p>
        </p:txBody>
      </p:sp>
      <p:sp>
        <p:nvSpPr>
          <p:cNvPr id="1490" name="Google Shape;1490;p103"/>
          <p:cNvSpPr/>
          <p:nvPr/>
        </p:nvSpPr>
        <p:spPr>
          <a:xfrm>
            <a:off x="8312890" y="4114841"/>
            <a:ext cx="831089" cy="514408"/>
          </a:xfrm>
          <a:custGeom>
            <a:rect b="b" l="l" r="r" t="t"/>
            <a:pathLst>
              <a:path extrusionOk="0" h="14471" w="25641">
                <a:moveTo>
                  <a:pt x="0" y="0"/>
                </a:moveTo>
                <a:lnTo>
                  <a:pt x="0" y="14470"/>
                </a:lnTo>
                <a:lnTo>
                  <a:pt x="25641" y="14470"/>
                </a:lnTo>
                <a:lnTo>
                  <a:pt x="25641" y="0"/>
                </a:lnTo>
                <a:close/>
              </a:path>
            </a:pathLst>
          </a:custGeom>
          <a:solidFill>
            <a:srgbClr val="1B9AC8"/>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800</a:t>
            </a:r>
            <a:endParaRPr sz="800">
              <a:solidFill>
                <a:srgbClr val="FFFFFF"/>
              </a:solidFill>
              <a:latin typeface="DM Sans Medium"/>
              <a:ea typeface="DM Sans Medium"/>
              <a:cs typeface="DM Sans Medium"/>
              <a:sym typeface="DM Sans Medium"/>
            </a:endParaRPr>
          </a:p>
        </p:txBody>
      </p:sp>
      <p:sp>
        <p:nvSpPr>
          <p:cNvPr id="1491" name="Google Shape;1491;p103"/>
          <p:cNvSpPr/>
          <p:nvPr/>
        </p:nvSpPr>
        <p:spPr>
          <a:xfrm>
            <a:off x="8312890" y="4629203"/>
            <a:ext cx="831089" cy="514372"/>
          </a:xfrm>
          <a:custGeom>
            <a:rect b="b" l="l" r="r" t="t"/>
            <a:pathLst>
              <a:path extrusionOk="0" h="14470" w="25641">
                <a:moveTo>
                  <a:pt x="0" y="0"/>
                </a:moveTo>
                <a:lnTo>
                  <a:pt x="0" y="14470"/>
                </a:lnTo>
                <a:lnTo>
                  <a:pt x="25641" y="14470"/>
                </a:lnTo>
                <a:lnTo>
                  <a:pt x="25641" y="0"/>
                </a:lnTo>
                <a:close/>
              </a:path>
            </a:pathLst>
          </a:custGeom>
          <a:solidFill>
            <a:srgbClr val="0E8DBB"/>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800">
                <a:solidFill>
                  <a:srgbClr val="FFFFFF"/>
                </a:solidFill>
                <a:latin typeface="DM Sans Medium"/>
                <a:ea typeface="DM Sans Medium"/>
                <a:cs typeface="DM Sans Medium"/>
                <a:sym typeface="DM Sans Medium"/>
              </a:rPr>
              <a:t>900</a:t>
            </a:r>
            <a:endParaRPr sz="800">
              <a:solidFill>
                <a:srgbClr val="FFFFFF"/>
              </a:solidFill>
              <a:latin typeface="DM Sans Medium"/>
              <a:ea typeface="DM Sans Medium"/>
              <a:cs typeface="DM Sans Medium"/>
              <a:sym typeface="DM Sans Medium"/>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Grid layout">
  <p:cSld name="BLANK_2">
    <p:spTree>
      <p:nvGrpSpPr>
        <p:cNvPr id="1492" name="Shape 1492"/>
        <p:cNvGrpSpPr/>
        <p:nvPr/>
      </p:nvGrpSpPr>
      <p:grpSpPr>
        <a:xfrm>
          <a:off x="0" y="0"/>
          <a:ext cx="0" cy="0"/>
          <a:chOff x="0" y="0"/>
          <a:chExt cx="0" cy="0"/>
        </a:xfrm>
      </p:grpSpPr>
      <p:sp>
        <p:nvSpPr>
          <p:cNvPr id="1493" name="Google Shape;1493;p104"/>
          <p:cNvSpPr/>
          <p:nvPr/>
        </p:nvSpPr>
        <p:spPr>
          <a:xfrm>
            <a:off x="599050"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04"/>
          <p:cNvSpPr/>
          <p:nvPr/>
        </p:nvSpPr>
        <p:spPr>
          <a:xfrm>
            <a:off x="1280236"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04"/>
          <p:cNvSpPr/>
          <p:nvPr/>
        </p:nvSpPr>
        <p:spPr>
          <a:xfrm>
            <a:off x="1961423"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04"/>
          <p:cNvSpPr/>
          <p:nvPr/>
        </p:nvSpPr>
        <p:spPr>
          <a:xfrm>
            <a:off x="2642609"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04"/>
          <p:cNvSpPr/>
          <p:nvPr/>
        </p:nvSpPr>
        <p:spPr>
          <a:xfrm>
            <a:off x="3323795"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04"/>
          <p:cNvSpPr/>
          <p:nvPr/>
        </p:nvSpPr>
        <p:spPr>
          <a:xfrm>
            <a:off x="4004982"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04"/>
          <p:cNvSpPr/>
          <p:nvPr/>
        </p:nvSpPr>
        <p:spPr>
          <a:xfrm>
            <a:off x="4686168"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04"/>
          <p:cNvSpPr/>
          <p:nvPr/>
        </p:nvSpPr>
        <p:spPr>
          <a:xfrm>
            <a:off x="5367355"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04"/>
          <p:cNvSpPr/>
          <p:nvPr/>
        </p:nvSpPr>
        <p:spPr>
          <a:xfrm>
            <a:off x="6048541"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04"/>
          <p:cNvSpPr/>
          <p:nvPr/>
        </p:nvSpPr>
        <p:spPr>
          <a:xfrm>
            <a:off x="6729727"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04"/>
          <p:cNvSpPr/>
          <p:nvPr/>
        </p:nvSpPr>
        <p:spPr>
          <a:xfrm>
            <a:off x="7410914"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04"/>
          <p:cNvSpPr/>
          <p:nvPr/>
        </p:nvSpPr>
        <p:spPr>
          <a:xfrm>
            <a:off x="8092100" y="337313"/>
            <a:ext cx="453000" cy="4152300"/>
          </a:xfrm>
          <a:prstGeom prst="rect">
            <a:avLst/>
          </a:prstGeom>
          <a:solidFill>
            <a:srgbClr val="FFD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05" name="Google Shape;1505;p104"/>
          <p:cNvCxnSpPr/>
          <p:nvPr/>
        </p:nvCxnSpPr>
        <p:spPr>
          <a:xfrm>
            <a:off x="0" y="335738"/>
            <a:ext cx="9144000" cy="0"/>
          </a:xfrm>
          <a:prstGeom prst="straightConnector1">
            <a:avLst/>
          </a:prstGeom>
          <a:noFill/>
          <a:ln cap="flat" cmpd="sng" w="9525">
            <a:solidFill>
              <a:srgbClr val="FF617B"/>
            </a:solidFill>
            <a:prstDash val="solid"/>
            <a:round/>
            <a:headEnd len="med" w="med" type="none"/>
            <a:tailEnd len="med" w="med" type="none"/>
          </a:ln>
        </p:spPr>
      </p:cxnSp>
      <p:cxnSp>
        <p:nvCxnSpPr>
          <p:cNvPr id="1506" name="Google Shape;1506;p104"/>
          <p:cNvCxnSpPr/>
          <p:nvPr/>
        </p:nvCxnSpPr>
        <p:spPr>
          <a:xfrm>
            <a:off x="193613" y="336550"/>
            <a:ext cx="0" cy="4152300"/>
          </a:xfrm>
          <a:prstGeom prst="straightConnector1">
            <a:avLst/>
          </a:prstGeom>
          <a:noFill/>
          <a:ln cap="flat" cmpd="sng" w="9525">
            <a:solidFill>
              <a:srgbClr val="FF617B"/>
            </a:solidFill>
            <a:prstDash val="solid"/>
            <a:round/>
            <a:headEnd len="med" w="med" type="none"/>
            <a:tailEnd len="med" w="med" type="none"/>
          </a:ln>
        </p:spPr>
      </p:cxnSp>
      <p:cxnSp>
        <p:nvCxnSpPr>
          <p:cNvPr id="1507" name="Google Shape;1507;p104"/>
          <p:cNvCxnSpPr/>
          <p:nvPr/>
        </p:nvCxnSpPr>
        <p:spPr>
          <a:xfrm>
            <a:off x="8773250" y="337313"/>
            <a:ext cx="0" cy="4152300"/>
          </a:xfrm>
          <a:prstGeom prst="straightConnector1">
            <a:avLst/>
          </a:prstGeom>
          <a:noFill/>
          <a:ln cap="flat" cmpd="sng" w="9525">
            <a:solidFill>
              <a:srgbClr val="FF617B"/>
            </a:solidFill>
            <a:prstDash val="solid"/>
            <a:round/>
            <a:headEnd len="med" w="med" type="none"/>
            <a:tailEnd len="med" w="med" type="none"/>
          </a:ln>
        </p:spPr>
      </p:cxnSp>
      <p:cxnSp>
        <p:nvCxnSpPr>
          <p:cNvPr id="1508" name="Google Shape;1508;p104"/>
          <p:cNvCxnSpPr/>
          <p:nvPr/>
        </p:nvCxnSpPr>
        <p:spPr>
          <a:xfrm>
            <a:off x="24867" y="4489650"/>
            <a:ext cx="9118500" cy="0"/>
          </a:xfrm>
          <a:prstGeom prst="straightConnector1">
            <a:avLst/>
          </a:prstGeom>
          <a:noFill/>
          <a:ln cap="flat" cmpd="sng" w="9525">
            <a:solidFill>
              <a:srgbClr val="FF617B"/>
            </a:solidFill>
            <a:prstDash val="dash"/>
            <a:round/>
            <a:headEnd len="med" w="med" type="none"/>
            <a:tailEnd len="med" w="med" type="none"/>
          </a:ln>
        </p:spPr>
      </p:cxnSp>
      <p:grpSp>
        <p:nvGrpSpPr>
          <p:cNvPr id="1509" name="Google Shape;1509;p104"/>
          <p:cNvGrpSpPr/>
          <p:nvPr/>
        </p:nvGrpSpPr>
        <p:grpSpPr>
          <a:xfrm>
            <a:off x="4004612" y="329983"/>
            <a:ext cx="1135856" cy="245435"/>
            <a:chOff x="238125" y="2073350"/>
            <a:chExt cx="7143750" cy="1568275"/>
          </a:xfrm>
        </p:grpSpPr>
        <p:sp>
          <p:nvSpPr>
            <p:cNvPr id="1510" name="Google Shape;1510;p104"/>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04"/>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04"/>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04"/>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04"/>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04"/>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04"/>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04"/>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04"/>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04"/>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04"/>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04"/>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04"/>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04"/>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04"/>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04"/>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04"/>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04"/>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04"/>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29" name="Google Shape;1529;p104"/>
          <p:cNvCxnSpPr/>
          <p:nvPr/>
        </p:nvCxnSpPr>
        <p:spPr>
          <a:xfrm>
            <a:off x="601400" y="681897"/>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530" name="Google Shape;1530;p104"/>
          <p:cNvCxnSpPr/>
          <p:nvPr/>
        </p:nvCxnSpPr>
        <p:spPr>
          <a:xfrm>
            <a:off x="601400" y="1374216"/>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531" name="Google Shape;1531;p104"/>
          <p:cNvCxnSpPr/>
          <p:nvPr/>
        </p:nvCxnSpPr>
        <p:spPr>
          <a:xfrm>
            <a:off x="601400" y="1720375"/>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532" name="Google Shape;1532;p104"/>
          <p:cNvCxnSpPr/>
          <p:nvPr/>
        </p:nvCxnSpPr>
        <p:spPr>
          <a:xfrm>
            <a:off x="601400" y="2066534"/>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533" name="Google Shape;1533;p104"/>
          <p:cNvCxnSpPr/>
          <p:nvPr/>
        </p:nvCxnSpPr>
        <p:spPr>
          <a:xfrm>
            <a:off x="601400" y="2412694"/>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534" name="Google Shape;1534;p104"/>
          <p:cNvCxnSpPr/>
          <p:nvPr/>
        </p:nvCxnSpPr>
        <p:spPr>
          <a:xfrm>
            <a:off x="601400" y="2758853"/>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535" name="Google Shape;1535;p104"/>
          <p:cNvCxnSpPr/>
          <p:nvPr/>
        </p:nvCxnSpPr>
        <p:spPr>
          <a:xfrm>
            <a:off x="601400" y="3105013"/>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536" name="Google Shape;1536;p104"/>
          <p:cNvCxnSpPr/>
          <p:nvPr/>
        </p:nvCxnSpPr>
        <p:spPr>
          <a:xfrm>
            <a:off x="601400" y="3451172"/>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537" name="Google Shape;1537;p104"/>
          <p:cNvCxnSpPr/>
          <p:nvPr/>
        </p:nvCxnSpPr>
        <p:spPr>
          <a:xfrm>
            <a:off x="601400" y="3797331"/>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538" name="Google Shape;1538;p104"/>
          <p:cNvCxnSpPr/>
          <p:nvPr/>
        </p:nvCxnSpPr>
        <p:spPr>
          <a:xfrm>
            <a:off x="601400" y="4143491"/>
            <a:ext cx="7943700" cy="0"/>
          </a:xfrm>
          <a:prstGeom prst="straightConnector1">
            <a:avLst/>
          </a:prstGeom>
          <a:noFill/>
          <a:ln cap="flat" cmpd="sng" w="9525">
            <a:solidFill>
              <a:srgbClr val="FF617B"/>
            </a:solidFill>
            <a:prstDash val="solid"/>
            <a:round/>
            <a:headEnd len="med" w="med" type="none"/>
            <a:tailEnd len="med" w="med" type="none"/>
          </a:ln>
        </p:spPr>
      </p:cxnSp>
      <p:cxnSp>
        <p:nvCxnSpPr>
          <p:cNvPr id="1539" name="Google Shape;1539;p104"/>
          <p:cNvCxnSpPr/>
          <p:nvPr/>
        </p:nvCxnSpPr>
        <p:spPr>
          <a:xfrm>
            <a:off x="24867" y="1028056"/>
            <a:ext cx="9118500" cy="0"/>
          </a:xfrm>
          <a:prstGeom prst="straightConnector1">
            <a:avLst/>
          </a:prstGeom>
          <a:noFill/>
          <a:ln cap="flat" cmpd="sng" w="9525">
            <a:solidFill>
              <a:srgbClr val="FF617B"/>
            </a:solidFill>
            <a:prstDash val="dash"/>
            <a:round/>
            <a:headEnd len="med" w="med" type="none"/>
            <a:tailEnd len="med" w="med" type="none"/>
          </a:ln>
        </p:spPr>
      </p:cxnSp>
      <p:cxnSp>
        <p:nvCxnSpPr>
          <p:cNvPr id="1540" name="Google Shape;1540;p104"/>
          <p:cNvCxnSpPr/>
          <p:nvPr/>
        </p:nvCxnSpPr>
        <p:spPr>
          <a:xfrm>
            <a:off x="8773250" y="336550"/>
            <a:ext cx="0" cy="4152300"/>
          </a:xfrm>
          <a:prstGeom prst="straightConnector1">
            <a:avLst/>
          </a:prstGeom>
          <a:noFill/>
          <a:ln cap="flat" cmpd="sng" w="9525">
            <a:solidFill>
              <a:srgbClr val="FF617B"/>
            </a:solidFill>
            <a:prstDash val="solid"/>
            <a:round/>
            <a:headEnd len="med" w="med" type="none"/>
            <a:tailEnd len="med" w="med" type="none"/>
          </a:ln>
        </p:spPr>
      </p:cxnSp>
      <p:cxnSp>
        <p:nvCxnSpPr>
          <p:cNvPr id="1541" name="Google Shape;1541;p104"/>
          <p:cNvCxnSpPr/>
          <p:nvPr/>
        </p:nvCxnSpPr>
        <p:spPr>
          <a:xfrm>
            <a:off x="8948875" y="336550"/>
            <a:ext cx="0" cy="4152300"/>
          </a:xfrm>
          <a:prstGeom prst="straightConnector1">
            <a:avLst/>
          </a:prstGeom>
          <a:noFill/>
          <a:ln cap="flat" cmpd="sng" w="9525">
            <a:solidFill>
              <a:srgbClr val="FF617B"/>
            </a:solidFill>
            <a:prstDash val="solid"/>
            <a:round/>
            <a:headEnd len="med" w="med" type="none"/>
            <a:tailEnd len="med" w="med" type="none"/>
          </a:ln>
        </p:spPr>
      </p:cxnSp>
      <p:cxnSp>
        <p:nvCxnSpPr>
          <p:cNvPr id="1542" name="Google Shape;1542;p104"/>
          <p:cNvCxnSpPr/>
          <p:nvPr/>
        </p:nvCxnSpPr>
        <p:spPr>
          <a:xfrm>
            <a:off x="370200" y="336550"/>
            <a:ext cx="0" cy="4152300"/>
          </a:xfrm>
          <a:prstGeom prst="straightConnector1">
            <a:avLst/>
          </a:prstGeom>
          <a:noFill/>
          <a:ln cap="flat" cmpd="sng" w="9525">
            <a:solidFill>
              <a:srgbClr val="FF617B"/>
            </a:solidFill>
            <a:prstDash val="solid"/>
            <a:round/>
            <a:headEnd len="med" w="med" type="none"/>
            <a:tailEnd len="med" w="med" type="none"/>
          </a:ln>
        </p:spPr>
      </p:cxnSp>
      <p:sp>
        <p:nvSpPr>
          <p:cNvPr id="1543" name="Google Shape;1543;p10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z Blank" type="blank">
  <p:cSld name="BLANK">
    <p:spTree>
      <p:nvGrpSpPr>
        <p:cNvPr id="1549" name="Shape 1549"/>
        <p:cNvGrpSpPr/>
        <p:nvPr/>
      </p:nvGrpSpPr>
      <p:grpSpPr>
        <a:xfrm>
          <a:off x="0" y="0"/>
          <a:ext cx="0" cy="0"/>
          <a:chOff x="0" y="0"/>
          <a:chExt cx="0" cy="0"/>
        </a:xfrm>
      </p:grpSpPr>
      <p:grpSp>
        <p:nvGrpSpPr>
          <p:cNvPr id="1550" name="Google Shape;1550;p106"/>
          <p:cNvGrpSpPr/>
          <p:nvPr/>
        </p:nvGrpSpPr>
        <p:grpSpPr>
          <a:xfrm>
            <a:off x="7836965" y="4862748"/>
            <a:ext cx="850051" cy="115365"/>
            <a:chOff x="4692650" y="3238500"/>
            <a:chExt cx="2806375" cy="380995"/>
          </a:xfrm>
        </p:grpSpPr>
        <p:sp>
          <p:nvSpPr>
            <p:cNvPr id="1551" name="Google Shape;1551;p106"/>
            <p:cNvSpPr/>
            <p:nvPr/>
          </p:nvSpPr>
          <p:spPr>
            <a:xfrm>
              <a:off x="5974874" y="3267037"/>
              <a:ext cx="211977" cy="261081"/>
            </a:xfrm>
            <a:custGeom>
              <a:rect b="b" l="l" r="r" t="t"/>
              <a:pathLst>
                <a:path extrusionOk="0" h="261081" w="211977">
                  <a:moveTo>
                    <a:pt x="0" y="261081"/>
                  </a:moveTo>
                  <a:lnTo>
                    <a:pt x="0" y="0"/>
                  </a:lnTo>
                  <a:lnTo>
                    <a:pt x="79758" y="0"/>
                  </a:lnTo>
                  <a:cubicBezTo>
                    <a:pt x="119584" y="0"/>
                    <a:pt x="151571" y="12033"/>
                    <a:pt x="175738" y="36099"/>
                  </a:cubicBezTo>
                  <a:cubicBezTo>
                    <a:pt x="199894" y="60165"/>
                    <a:pt x="211977" y="91651"/>
                    <a:pt x="211977" y="130541"/>
                  </a:cubicBezTo>
                  <a:cubicBezTo>
                    <a:pt x="211977" y="169431"/>
                    <a:pt x="199894" y="201221"/>
                    <a:pt x="175738" y="225168"/>
                  </a:cubicBezTo>
                  <a:cubicBezTo>
                    <a:pt x="151571" y="249115"/>
                    <a:pt x="119584" y="261081"/>
                    <a:pt x="79758" y="261081"/>
                  </a:cubicBezTo>
                  <a:lnTo>
                    <a:pt x="0" y="261081"/>
                  </a:lnTo>
                  <a:close/>
                  <a:moveTo>
                    <a:pt x="33509" y="32088"/>
                  </a:moveTo>
                  <a:lnTo>
                    <a:pt x="33509" y="228993"/>
                  </a:lnTo>
                  <a:lnTo>
                    <a:pt x="79758" y="228993"/>
                  </a:lnTo>
                  <a:cubicBezTo>
                    <a:pt x="110108" y="228993"/>
                    <a:pt x="134027" y="220301"/>
                    <a:pt x="151514" y="202925"/>
                  </a:cubicBezTo>
                  <a:cubicBezTo>
                    <a:pt x="169001" y="185549"/>
                    <a:pt x="177735" y="161416"/>
                    <a:pt x="177735" y="130541"/>
                  </a:cubicBezTo>
                  <a:cubicBezTo>
                    <a:pt x="177735" y="99666"/>
                    <a:pt x="169001" y="75845"/>
                    <a:pt x="151514" y="58342"/>
                  </a:cubicBezTo>
                  <a:cubicBezTo>
                    <a:pt x="134027" y="40840"/>
                    <a:pt x="110108" y="32088"/>
                    <a:pt x="79758" y="32088"/>
                  </a:cubicBezTo>
                  <a:lnTo>
                    <a:pt x="33509" y="32088"/>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2" name="Google Shape;1552;p106"/>
            <p:cNvSpPr/>
            <p:nvPr/>
          </p:nvSpPr>
          <p:spPr>
            <a:xfrm>
              <a:off x="6205280" y="3343647"/>
              <a:ext cx="174833" cy="190333"/>
            </a:xfrm>
            <a:custGeom>
              <a:rect b="b" l="l" r="r" t="t"/>
              <a:pathLst>
                <a:path extrusionOk="0" h="190333" w="174833">
                  <a:moveTo>
                    <a:pt x="90328" y="190333"/>
                  </a:moveTo>
                  <a:cubicBezTo>
                    <a:pt x="64107" y="190333"/>
                    <a:pt x="42491" y="181345"/>
                    <a:pt x="25498" y="163351"/>
                  </a:cubicBezTo>
                  <a:cubicBezTo>
                    <a:pt x="8496" y="145364"/>
                    <a:pt x="0" y="122637"/>
                    <a:pt x="0" y="95163"/>
                  </a:cubicBezTo>
                  <a:cubicBezTo>
                    <a:pt x="0" y="67688"/>
                    <a:pt x="8258" y="45267"/>
                    <a:pt x="24775" y="27161"/>
                  </a:cubicBezTo>
                  <a:cubicBezTo>
                    <a:pt x="41282" y="9056"/>
                    <a:pt x="62404" y="0"/>
                    <a:pt x="88150" y="0"/>
                  </a:cubicBezTo>
                  <a:cubicBezTo>
                    <a:pt x="113885" y="0"/>
                    <a:pt x="135683" y="8565"/>
                    <a:pt x="151343" y="25703"/>
                  </a:cubicBezTo>
                  <a:cubicBezTo>
                    <a:pt x="167004" y="42841"/>
                    <a:pt x="174834" y="66847"/>
                    <a:pt x="174834" y="97715"/>
                  </a:cubicBezTo>
                  <a:lnTo>
                    <a:pt x="174472" y="101362"/>
                  </a:lnTo>
                  <a:lnTo>
                    <a:pt x="34242" y="101362"/>
                  </a:lnTo>
                  <a:cubicBezTo>
                    <a:pt x="34727" y="118864"/>
                    <a:pt x="40550" y="132966"/>
                    <a:pt x="51719" y="143660"/>
                  </a:cubicBezTo>
                  <a:cubicBezTo>
                    <a:pt x="62889" y="154361"/>
                    <a:pt x="76247" y="159704"/>
                    <a:pt x="91784" y="159704"/>
                  </a:cubicBezTo>
                  <a:cubicBezTo>
                    <a:pt x="113153" y="159704"/>
                    <a:pt x="129907" y="149010"/>
                    <a:pt x="142048" y="127616"/>
                  </a:cubicBezTo>
                  <a:lnTo>
                    <a:pt x="171922" y="142202"/>
                  </a:lnTo>
                  <a:cubicBezTo>
                    <a:pt x="163902" y="157278"/>
                    <a:pt x="152799" y="169066"/>
                    <a:pt x="138594" y="177572"/>
                  </a:cubicBezTo>
                  <a:cubicBezTo>
                    <a:pt x="124389" y="186078"/>
                    <a:pt x="108301" y="190333"/>
                    <a:pt x="90338" y="190333"/>
                  </a:cubicBezTo>
                  <a:lnTo>
                    <a:pt x="90328" y="190333"/>
                  </a:lnTo>
                  <a:close/>
                  <a:moveTo>
                    <a:pt x="36792" y="73649"/>
                  </a:moveTo>
                  <a:lnTo>
                    <a:pt x="139136" y="73649"/>
                  </a:lnTo>
                  <a:cubicBezTo>
                    <a:pt x="138166" y="61251"/>
                    <a:pt x="133133" y="50982"/>
                    <a:pt x="124028" y="42834"/>
                  </a:cubicBezTo>
                  <a:cubicBezTo>
                    <a:pt x="114923" y="34692"/>
                    <a:pt x="102716" y="30622"/>
                    <a:pt x="87417" y="30622"/>
                  </a:cubicBezTo>
                  <a:cubicBezTo>
                    <a:pt x="74791" y="30622"/>
                    <a:pt x="63917" y="34514"/>
                    <a:pt x="54812" y="42290"/>
                  </a:cubicBezTo>
                  <a:cubicBezTo>
                    <a:pt x="45706" y="50074"/>
                    <a:pt x="39703" y="60522"/>
                    <a:pt x="36792" y="7364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3" name="Google Shape;1553;p106"/>
            <p:cNvSpPr/>
            <p:nvPr/>
          </p:nvSpPr>
          <p:spPr>
            <a:xfrm>
              <a:off x="6394956" y="3343647"/>
              <a:ext cx="174824" cy="190333"/>
            </a:xfrm>
            <a:custGeom>
              <a:rect b="b" l="l" r="r" t="t"/>
              <a:pathLst>
                <a:path extrusionOk="0" h="190333" w="174824">
                  <a:moveTo>
                    <a:pt x="90328" y="190333"/>
                  </a:moveTo>
                  <a:cubicBezTo>
                    <a:pt x="64107" y="190333"/>
                    <a:pt x="42491" y="181345"/>
                    <a:pt x="25498" y="163351"/>
                  </a:cubicBezTo>
                  <a:cubicBezTo>
                    <a:pt x="8496" y="145364"/>
                    <a:pt x="0" y="122637"/>
                    <a:pt x="0" y="95163"/>
                  </a:cubicBezTo>
                  <a:cubicBezTo>
                    <a:pt x="0" y="67688"/>
                    <a:pt x="8249" y="45267"/>
                    <a:pt x="24766" y="27161"/>
                  </a:cubicBezTo>
                  <a:cubicBezTo>
                    <a:pt x="41273" y="9056"/>
                    <a:pt x="62404" y="0"/>
                    <a:pt x="88140" y="0"/>
                  </a:cubicBezTo>
                  <a:cubicBezTo>
                    <a:pt x="113885" y="0"/>
                    <a:pt x="135673" y="8565"/>
                    <a:pt x="151343" y="25703"/>
                  </a:cubicBezTo>
                  <a:cubicBezTo>
                    <a:pt x="167004" y="42841"/>
                    <a:pt x="174824" y="66847"/>
                    <a:pt x="174824" y="97715"/>
                  </a:cubicBezTo>
                  <a:lnTo>
                    <a:pt x="174463" y="101362"/>
                  </a:lnTo>
                  <a:lnTo>
                    <a:pt x="34232" y="101362"/>
                  </a:lnTo>
                  <a:cubicBezTo>
                    <a:pt x="34717" y="118864"/>
                    <a:pt x="40550" y="132966"/>
                    <a:pt x="51719" y="143660"/>
                  </a:cubicBezTo>
                  <a:cubicBezTo>
                    <a:pt x="62880" y="154361"/>
                    <a:pt x="76238" y="159704"/>
                    <a:pt x="91784" y="159704"/>
                  </a:cubicBezTo>
                  <a:cubicBezTo>
                    <a:pt x="113143" y="159704"/>
                    <a:pt x="129898" y="149010"/>
                    <a:pt x="142048" y="127616"/>
                  </a:cubicBezTo>
                  <a:lnTo>
                    <a:pt x="171913" y="142202"/>
                  </a:lnTo>
                  <a:cubicBezTo>
                    <a:pt x="163902" y="157278"/>
                    <a:pt x="152799" y="169066"/>
                    <a:pt x="138594" y="177572"/>
                  </a:cubicBezTo>
                  <a:cubicBezTo>
                    <a:pt x="124389" y="186078"/>
                    <a:pt x="108301" y="190333"/>
                    <a:pt x="90338" y="190333"/>
                  </a:cubicBezTo>
                  <a:lnTo>
                    <a:pt x="90328" y="190333"/>
                  </a:lnTo>
                  <a:close/>
                  <a:moveTo>
                    <a:pt x="36782" y="73649"/>
                  </a:moveTo>
                  <a:lnTo>
                    <a:pt x="139136" y="73649"/>
                  </a:lnTo>
                  <a:cubicBezTo>
                    <a:pt x="138156" y="61251"/>
                    <a:pt x="133123" y="50982"/>
                    <a:pt x="124018" y="42834"/>
                  </a:cubicBezTo>
                  <a:cubicBezTo>
                    <a:pt x="114913" y="34692"/>
                    <a:pt x="102706" y="30622"/>
                    <a:pt x="87417" y="30622"/>
                  </a:cubicBezTo>
                  <a:cubicBezTo>
                    <a:pt x="74782" y="30622"/>
                    <a:pt x="63917" y="34514"/>
                    <a:pt x="54812" y="42290"/>
                  </a:cubicBezTo>
                  <a:cubicBezTo>
                    <a:pt x="45706" y="50074"/>
                    <a:pt x="39703" y="60522"/>
                    <a:pt x="36782" y="73649"/>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4" name="Google Shape;1554;p106"/>
            <p:cNvSpPr/>
            <p:nvPr/>
          </p:nvSpPr>
          <p:spPr>
            <a:xfrm>
              <a:off x="6593147" y="3343647"/>
              <a:ext cx="179200" cy="263269"/>
            </a:xfrm>
            <a:custGeom>
              <a:rect b="b" l="l" r="r" t="t"/>
              <a:pathLst>
                <a:path extrusionOk="0" h="263269" w="179200">
                  <a:moveTo>
                    <a:pt x="94334" y="190341"/>
                  </a:moveTo>
                  <a:cubicBezTo>
                    <a:pt x="81223" y="190341"/>
                    <a:pt x="69264" y="187543"/>
                    <a:pt x="58465" y="181954"/>
                  </a:cubicBezTo>
                  <a:cubicBezTo>
                    <a:pt x="47657" y="176366"/>
                    <a:pt x="39341" y="168954"/>
                    <a:pt x="33509" y="159711"/>
                  </a:cubicBezTo>
                  <a:lnTo>
                    <a:pt x="32053" y="159711"/>
                  </a:lnTo>
                  <a:lnTo>
                    <a:pt x="33509" y="184507"/>
                  </a:lnTo>
                  <a:lnTo>
                    <a:pt x="33509" y="263269"/>
                  </a:lnTo>
                  <a:lnTo>
                    <a:pt x="0" y="263269"/>
                  </a:lnTo>
                  <a:lnTo>
                    <a:pt x="0" y="5834"/>
                  </a:lnTo>
                  <a:lnTo>
                    <a:pt x="32053" y="5834"/>
                  </a:lnTo>
                  <a:lnTo>
                    <a:pt x="32053" y="30630"/>
                  </a:lnTo>
                  <a:lnTo>
                    <a:pt x="33509" y="30630"/>
                  </a:lnTo>
                  <a:cubicBezTo>
                    <a:pt x="39332" y="21394"/>
                    <a:pt x="47657" y="13983"/>
                    <a:pt x="58465" y="8387"/>
                  </a:cubicBezTo>
                  <a:cubicBezTo>
                    <a:pt x="69264" y="2797"/>
                    <a:pt x="81223" y="0"/>
                    <a:pt x="94334" y="0"/>
                  </a:cubicBezTo>
                  <a:cubicBezTo>
                    <a:pt x="117881" y="0"/>
                    <a:pt x="137795" y="9242"/>
                    <a:pt x="154064" y="27712"/>
                  </a:cubicBezTo>
                  <a:cubicBezTo>
                    <a:pt x="170819" y="46435"/>
                    <a:pt x="179201" y="68916"/>
                    <a:pt x="179201" y="95170"/>
                  </a:cubicBezTo>
                  <a:cubicBezTo>
                    <a:pt x="179201" y="121425"/>
                    <a:pt x="170819" y="144158"/>
                    <a:pt x="154064" y="162629"/>
                  </a:cubicBezTo>
                  <a:cubicBezTo>
                    <a:pt x="137795" y="181106"/>
                    <a:pt x="117881" y="190341"/>
                    <a:pt x="94334" y="190341"/>
                  </a:cubicBezTo>
                  <a:close/>
                  <a:moveTo>
                    <a:pt x="88872" y="159711"/>
                  </a:moveTo>
                  <a:cubicBezTo>
                    <a:pt x="104894" y="159711"/>
                    <a:pt x="118376" y="153639"/>
                    <a:pt x="129298" y="141480"/>
                  </a:cubicBezTo>
                  <a:cubicBezTo>
                    <a:pt x="140230" y="129573"/>
                    <a:pt x="145691" y="114131"/>
                    <a:pt x="145691" y="95170"/>
                  </a:cubicBezTo>
                  <a:cubicBezTo>
                    <a:pt x="145691" y="76210"/>
                    <a:pt x="140230" y="61021"/>
                    <a:pt x="129298" y="48861"/>
                  </a:cubicBezTo>
                  <a:cubicBezTo>
                    <a:pt x="118376" y="36709"/>
                    <a:pt x="104894" y="30630"/>
                    <a:pt x="88872" y="30630"/>
                  </a:cubicBezTo>
                  <a:cubicBezTo>
                    <a:pt x="72841" y="30630"/>
                    <a:pt x="59007" y="36709"/>
                    <a:pt x="48075" y="48861"/>
                  </a:cubicBezTo>
                  <a:cubicBezTo>
                    <a:pt x="37391" y="61021"/>
                    <a:pt x="32053" y="76454"/>
                    <a:pt x="32053" y="95170"/>
                  </a:cubicBezTo>
                  <a:cubicBezTo>
                    <a:pt x="32053" y="113886"/>
                    <a:pt x="37391" y="129692"/>
                    <a:pt x="48075" y="141844"/>
                  </a:cubicBezTo>
                  <a:cubicBezTo>
                    <a:pt x="59007" y="153758"/>
                    <a:pt x="72603" y="159711"/>
                    <a:pt x="88872" y="15971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5" name="Google Shape;1555;p106"/>
            <p:cNvSpPr/>
            <p:nvPr/>
          </p:nvSpPr>
          <p:spPr>
            <a:xfrm>
              <a:off x="6792765" y="3267037"/>
              <a:ext cx="249862" cy="261081"/>
            </a:xfrm>
            <a:custGeom>
              <a:rect b="b" l="l" r="r" t="t"/>
              <a:pathLst>
                <a:path extrusionOk="0" h="261081" w="249862">
                  <a:moveTo>
                    <a:pt x="33509" y="261081"/>
                  </a:moveTo>
                  <a:lnTo>
                    <a:pt x="0" y="261081"/>
                  </a:lnTo>
                  <a:lnTo>
                    <a:pt x="0" y="0"/>
                  </a:lnTo>
                  <a:lnTo>
                    <a:pt x="33509" y="0"/>
                  </a:lnTo>
                  <a:lnTo>
                    <a:pt x="124208" y="158983"/>
                  </a:lnTo>
                  <a:lnTo>
                    <a:pt x="125664" y="158983"/>
                  </a:lnTo>
                  <a:lnTo>
                    <a:pt x="216354" y="0"/>
                  </a:lnTo>
                  <a:lnTo>
                    <a:pt x="249863" y="0"/>
                  </a:lnTo>
                  <a:lnTo>
                    <a:pt x="249863" y="261081"/>
                  </a:lnTo>
                  <a:lnTo>
                    <a:pt x="216354" y="261081"/>
                  </a:lnTo>
                  <a:lnTo>
                    <a:pt x="216354" y="106110"/>
                  </a:lnTo>
                  <a:lnTo>
                    <a:pt x="217809" y="62353"/>
                  </a:lnTo>
                  <a:lnTo>
                    <a:pt x="216354" y="62353"/>
                  </a:lnTo>
                  <a:lnTo>
                    <a:pt x="134769" y="205656"/>
                  </a:lnTo>
                  <a:lnTo>
                    <a:pt x="115103" y="205656"/>
                  </a:lnTo>
                  <a:lnTo>
                    <a:pt x="33509" y="62353"/>
                  </a:lnTo>
                  <a:lnTo>
                    <a:pt x="32053" y="62353"/>
                  </a:lnTo>
                  <a:lnTo>
                    <a:pt x="33509" y="106110"/>
                  </a:lnTo>
                  <a:lnTo>
                    <a:pt x="33509" y="261081"/>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6" name="Google Shape;1556;p106"/>
            <p:cNvSpPr/>
            <p:nvPr/>
          </p:nvSpPr>
          <p:spPr>
            <a:xfrm>
              <a:off x="7067612" y="3264135"/>
              <a:ext cx="47352" cy="263998"/>
            </a:xfrm>
            <a:custGeom>
              <a:rect b="b" l="l" r="r" t="t"/>
              <a:pathLst>
                <a:path extrusionOk="0" h="263998" w="47352">
                  <a:moveTo>
                    <a:pt x="47352" y="23701"/>
                  </a:moveTo>
                  <a:cubicBezTo>
                    <a:pt x="47352" y="30265"/>
                    <a:pt x="45040" y="35861"/>
                    <a:pt x="40426" y="40475"/>
                  </a:cubicBezTo>
                  <a:cubicBezTo>
                    <a:pt x="35821" y="45089"/>
                    <a:pt x="30227" y="47403"/>
                    <a:pt x="23671" y="47403"/>
                  </a:cubicBezTo>
                  <a:cubicBezTo>
                    <a:pt x="17116" y="47403"/>
                    <a:pt x="11531" y="45096"/>
                    <a:pt x="6917" y="40475"/>
                  </a:cubicBezTo>
                  <a:cubicBezTo>
                    <a:pt x="2302" y="35861"/>
                    <a:pt x="0" y="30265"/>
                    <a:pt x="0" y="23701"/>
                  </a:cubicBezTo>
                  <a:cubicBezTo>
                    <a:pt x="0" y="17138"/>
                    <a:pt x="2302" y="11549"/>
                    <a:pt x="6917" y="6928"/>
                  </a:cubicBezTo>
                  <a:cubicBezTo>
                    <a:pt x="11531" y="2314"/>
                    <a:pt x="17116" y="0"/>
                    <a:pt x="23671" y="0"/>
                  </a:cubicBezTo>
                  <a:cubicBezTo>
                    <a:pt x="30227" y="0"/>
                    <a:pt x="35812" y="2314"/>
                    <a:pt x="40426" y="6928"/>
                  </a:cubicBezTo>
                  <a:cubicBezTo>
                    <a:pt x="45040" y="11549"/>
                    <a:pt x="47352" y="17138"/>
                    <a:pt x="47352" y="23701"/>
                  </a:cubicBezTo>
                  <a:close/>
                  <a:moveTo>
                    <a:pt x="40426" y="85326"/>
                  </a:moveTo>
                  <a:lnTo>
                    <a:pt x="40426" y="263999"/>
                  </a:lnTo>
                  <a:lnTo>
                    <a:pt x="6917" y="263999"/>
                  </a:lnTo>
                  <a:lnTo>
                    <a:pt x="6917" y="85326"/>
                  </a:lnTo>
                  <a:lnTo>
                    <a:pt x="40426" y="85326"/>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7" name="Google Shape;1557;p106"/>
            <p:cNvSpPr/>
            <p:nvPr/>
          </p:nvSpPr>
          <p:spPr>
            <a:xfrm>
              <a:off x="7139293" y="3343647"/>
              <a:ext cx="158078" cy="184506"/>
            </a:xfrm>
            <a:custGeom>
              <a:rect b="b" l="l" r="r" t="t"/>
              <a:pathLst>
                <a:path extrusionOk="0" h="184506" w="158078">
                  <a:moveTo>
                    <a:pt x="0" y="5834"/>
                  </a:moveTo>
                  <a:lnTo>
                    <a:pt x="32053" y="5834"/>
                  </a:lnTo>
                  <a:lnTo>
                    <a:pt x="32053" y="30630"/>
                  </a:lnTo>
                  <a:lnTo>
                    <a:pt x="33509" y="30630"/>
                  </a:lnTo>
                  <a:cubicBezTo>
                    <a:pt x="38609" y="21878"/>
                    <a:pt x="46448" y="14586"/>
                    <a:pt x="57009" y="8751"/>
                  </a:cubicBezTo>
                  <a:cubicBezTo>
                    <a:pt x="67570" y="2917"/>
                    <a:pt x="78559" y="0"/>
                    <a:pt x="89967" y="0"/>
                  </a:cubicBezTo>
                  <a:cubicBezTo>
                    <a:pt x="111821" y="0"/>
                    <a:pt x="128632" y="6258"/>
                    <a:pt x="140411" y="18775"/>
                  </a:cubicBezTo>
                  <a:cubicBezTo>
                    <a:pt x="152190" y="31299"/>
                    <a:pt x="158079" y="49099"/>
                    <a:pt x="158079" y="72199"/>
                  </a:cubicBezTo>
                  <a:lnTo>
                    <a:pt x="158079" y="184507"/>
                  </a:lnTo>
                  <a:lnTo>
                    <a:pt x="124570" y="184507"/>
                  </a:lnTo>
                  <a:lnTo>
                    <a:pt x="124570" y="74385"/>
                  </a:lnTo>
                  <a:cubicBezTo>
                    <a:pt x="123837" y="45215"/>
                    <a:pt x="109147" y="30630"/>
                    <a:pt x="80500" y="30630"/>
                  </a:cubicBezTo>
                  <a:cubicBezTo>
                    <a:pt x="67142" y="30630"/>
                    <a:pt x="55963" y="36040"/>
                    <a:pt x="46991" y="46852"/>
                  </a:cubicBezTo>
                  <a:cubicBezTo>
                    <a:pt x="38000" y="57672"/>
                    <a:pt x="33509" y="70613"/>
                    <a:pt x="33509" y="85682"/>
                  </a:cubicBezTo>
                  <a:lnTo>
                    <a:pt x="33509" y="184499"/>
                  </a:lnTo>
                  <a:lnTo>
                    <a:pt x="0" y="184499"/>
                  </a:lnTo>
                  <a:lnTo>
                    <a:pt x="0" y="5826"/>
                  </a:lnTo>
                  <a:lnTo>
                    <a:pt x="0" y="5834"/>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8" name="Google Shape;1558;p106"/>
            <p:cNvSpPr/>
            <p:nvPr/>
          </p:nvSpPr>
          <p:spPr>
            <a:xfrm>
              <a:off x="7319825" y="3267037"/>
              <a:ext cx="179200" cy="266915"/>
            </a:xfrm>
            <a:custGeom>
              <a:rect b="b" l="l" r="r" t="t"/>
              <a:pathLst>
                <a:path extrusionOk="0" h="266915" w="179200">
                  <a:moveTo>
                    <a:pt x="84867" y="266915"/>
                  </a:moveTo>
                  <a:cubicBezTo>
                    <a:pt x="61557" y="266915"/>
                    <a:pt x="41520" y="257681"/>
                    <a:pt x="24766" y="239203"/>
                  </a:cubicBezTo>
                  <a:cubicBezTo>
                    <a:pt x="8249" y="220488"/>
                    <a:pt x="0" y="197999"/>
                    <a:pt x="0" y="171745"/>
                  </a:cubicBezTo>
                  <a:cubicBezTo>
                    <a:pt x="0" y="145491"/>
                    <a:pt x="8249" y="123010"/>
                    <a:pt x="24766" y="104286"/>
                  </a:cubicBezTo>
                  <a:cubicBezTo>
                    <a:pt x="41520" y="85817"/>
                    <a:pt x="61557" y="76574"/>
                    <a:pt x="84867" y="76574"/>
                  </a:cubicBezTo>
                  <a:cubicBezTo>
                    <a:pt x="97977" y="76574"/>
                    <a:pt x="109937" y="79372"/>
                    <a:pt x="120745" y="84961"/>
                  </a:cubicBezTo>
                  <a:cubicBezTo>
                    <a:pt x="131544" y="90557"/>
                    <a:pt x="139859" y="97969"/>
                    <a:pt x="145691" y="107204"/>
                  </a:cubicBezTo>
                  <a:lnTo>
                    <a:pt x="147147" y="107204"/>
                  </a:lnTo>
                  <a:lnTo>
                    <a:pt x="145691" y="82408"/>
                  </a:lnTo>
                  <a:lnTo>
                    <a:pt x="145691" y="0"/>
                  </a:lnTo>
                  <a:lnTo>
                    <a:pt x="179201" y="0"/>
                  </a:lnTo>
                  <a:lnTo>
                    <a:pt x="179201" y="261081"/>
                  </a:lnTo>
                  <a:lnTo>
                    <a:pt x="147147" y="261081"/>
                  </a:lnTo>
                  <a:lnTo>
                    <a:pt x="147147" y="236286"/>
                  </a:lnTo>
                  <a:lnTo>
                    <a:pt x="145691" y="236286"/>
                  </a:lnTo>
                  <a:cubicBezTo>
                    <a:pt x="139859" y="245529"/>
                    <a:pt x="131544" y="252940"/>
                    <a:pt x="120745" y="258530"/>
                  </a:cubicBezTo>
                  <a:cubicBezTo>
                    <a:pt x="109937" y="264118"/>
                    <a:pt x="97987" y="266915"/>
                    <a:pt x="84867" y="266915"/>
                  </a:cubicBezTo>
                  <a:close/>
                  <a:moveTo>
                    <a:pt x="90328" y="236286"/>
                  </a:moveTo>
                  <a:cubicBezTo>
                    <a:pt x="106835" y="236286"/>
                    <a:pt x="120317" y="230333"/>
                    <a:pt x="130754" y="218419"/>
                  </a:cubicBezTo>
                  <a:cubicBezTo>
                    <a:pt x="141686" y="206513"/>
                    <a:pt x="147147" y="190952"/>
                    <a:pt x="147147" y="171745"/>
                  </a:cubicBezTo>
                  <a:cubicBezTo>
                    <a:pt x="147147" y="152538"/>
                    <a:pt x="141686" y="137595"/>
                    <a:pt x="130754" y="125436"/>
                  </a:cubicBezTo>
                  <a:cubicBezTo>
                    <a:pt x="120070" y="113284"/>
                    <a:pt x="106588" y="107204"/>
                    <a:pt x="90328" y="107204"/>
                  </a:cubicBezTo>
                  <a:cubicBezTo>
                    <a:pt x="74059" y="107204"/>
                    <a:pt x="60824" y="113284"/>
                    <a:pt x="49902" y="125436"/>
                  </a:cubicBezTo>
                  <a:cubicBezTo>
                    <a:pt x="38970" y="137595"/>
                    <a:pt x="33509" y="153030"/>
                    <a:pt x="33509" y="171745"/>
                  </a:cubicBezTo>
                  <a:cubicBezTo>
                    <a:pt x="33509" y="190461"/>
                    <a:pt x="38970" y="206148"/>
                    <a:pt x="49902" y="218054"/>
                  </a:cubicBezTo>
                  <a:cubicBezTo>
                    <a:pt x="60824" y="230214"/>
                    <a:pt x="74297" y="236286"/>
                    <a:pt x="90328" y="236286"/>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9" name="Google Shape;1559;p106"/>
            <p:cNvSpPr/>
            <p:nvPr/>
          </p:nvSpPr>
          <p:spPr>
            <a:xfrm>
              <a:off x="4692650" y="3238500"/>
              <a:ext cx="287604" cy="295580"/>
            </a:xfrm>
            <a:custGeom>
              <a:rect b="b" l="l" r="r" t="t"/>
              <a:pathLst>
                <a:path extrusionOk="0" h="295580" w="287604">
                  <a:moveTo>
                    <a:pt x="150440" y="175310"/>
                  </a:moveTo>
                  <a:lnTo>
                    <a:pt x="150440" y="134939"/>
                  </a:lnTo>
                  <a:lnTo>
                    <a:pt x="285420" y="134939"/>
                  </a:lnTo>
                  <a:cubicBezTo>
                    <a:pt x="286794" y="142053"/>
                    <a:pt x="287605" y="150522"/>
                    <a:pt x="287605" y="159689"/>
                  </a:cubicBezTo>
                  <a:cubicBezTo>
                    <a:pt x="287605" y="189969"/>
                    <a:pt x="279325" y="227453"/>
                    <a:pt x="252691" y="254131"/>
                  </a:cubicBezTo>
                  <a:cubicBezTo>
                    <a:pt x="226772" y="281167"/>
                    <a:pt x="193657" y="295581"/>
                    <a:pt x="149742" y="295581"/>
                  </a:cubicBezTo>
                  <a:cubicBezTo>
                    <a:pt x="68393" y="295581"/>
                    <a:pt x="0" y="229253"/>
                    <a:pt x="0" y="147790"/>
                  </a:cubicBezTo>
                  <a:cubicBezTo>
                    <a:pt x="0" y="66327"/>
                    <a:pt x="68393" y="0"/>
                    <a:pt x="149742" y="0"/>
                  </a:cubicBezTo>
                  <a:cubicBezTo>
                    <a:pt x="194735" y="0"/>
                    <a:pt x="226772" y="17666"/>
                    <a:pt x="250892" y="40735"/>
                  </a:cubicBezTo>
                  <a:lnTo>
                    <a:pt x="222453" y="69214"/>
                  </a:lnTo>
                  <a:cubicBezTo>
                    <a:pt x="205171" y="52992"/>
                    <a:pt x="181779" y="40378"/>
                    <a:pt x="149742" y="40378"/>
                  </a:cubicBezTo>
                  <a:cubicBezTo>
                    <a:pt x="90350" y="40378"/>
                    <a:pt x="43915" y="88317"/>
                    <a:pt x="43915" y="147798"/>
                  </a:cubicBezTo>
                  <a:cubicBezTo>
                    <a:pt x="43915" y="207278"/>
                    <a:pt x="90350" y="255218"/>
                    <a:pt x="149742" y="255218"/>
                  </a:cubicBezTo>
                  <a:cubicBezTo>
                    <a:pt x="188260" y="255218"/>
                    <a:pt x="210218" y="239717"/>
                    <a:pt x="224252" y="225660"/>
                  </a:cubicBezTo>
                  <a:cubicBezTo>
                    <a:pt x="235691" y="214207"/>
                    <a:pt x="243221" y="197775"/>
                    <a:pt x="246150" y="175317"/>
                  </a:cubicBezTo>
                  <a:lnTo>
                    <a:pt x="150448" y="175317"/>
                  </a:lnTo>
                  <a:lnTo>
                    <a:pt x="150440" y="17531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0" name="Google Shape;1560;p106"/>
            <p:cNvSpPr/>
            <p:nvPr/>
          </p:nvSpPr>
          <p:spPr>
            <a:xfrm>
              <a:off x="4995163" y="3343739"/>
              <a:ext cx="190780" cy="190326"/>
            </a:xfrm>
            <a:custGeom>
              <a:rect b="b" l="l" r="r" t="t"/>
              <a:pathLst>
                <a:path extrusionOk="0" h="190326" w="190780">
                  <a:moveTo>
                    <a:pt x="190780" y="95163"/>
                  </a:moveTo>
                  <a:cubicBezTo>
                    <a:pt x="190780" y="149956"/>
                    <a:pt x="147943" y="190327"/>
                    <a:pt x="95390" y="190327"/>
                  </a:cubicBezTo>
                  <a:cubicBezTo>
                    <a:pt x="42838" y="190327"/>
                    <a:pt x="0" y="149956"/>
                    <a:pt x="0" y="95163"/>
                  </a:cubicBezTo>
                  <a:cubicBezTo>
                    <a:pt x="0" y="40371"/>
                    <a:pt x="42838" y="0"/>
                    <a:pt x="95390" y="0"/>
                  </a:cubicBezTo>
                  <a:cubicBezTo>
                    <a:pt x="147943" y="0"/>
                    <a:pt x="190780" y="40014"/>
                    <a:pt x="190780" y="95163"/>
                  </a:cubicBezTo>
                  <a:close/>
                  <a:moveTo>
                    <a:pt x="149028" y="95163"/>
                  </a:moveTo>
                  <a:cubicBezTo>
                    <a:pt x="149028" y="60917"/>
                    <a:pt x="124194" y="37491"/>
                    <a:pt x="95397" y="37491"/>
                  </a:cubicBezTo>
                  <a:cubicBezTo>
                    <a:pt x="66602" y="37491"/>
                    <a:pt x="41760" y="60917"/>
                    <a:pt x="41760" y="95163"/>
                  </a:cubicBezTo>
                  <a:cubicBezTo>
                    <a:pt x="41760" y="129410"/>
                    <a:pt x="66594" y="152836"/>
                    <a:pt x="95397" y="152836"/>
                  </a:cubicBezTo>
                  <a:cubicBezTo>
                    <a:pt x="124201" y="152836"/>
                    <a:pt x="149028" y="129046"/>
                    <a:pt x="149028" y="95163"/>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1" name="Google Shape;1561;p106"/>
            <p:cNvSpPr/>
            <p:nvPr/>
          </p:nvSpPr>
          <p:spPr>
            <a:xfrm>
              <a:off x="5203241" y="3343739"/>
              <a:ext cx="190780" cy="190326"/>
            </a:xfrm>
            <a:custGeom>
              <a:rect b="b" l="l" r="r" t="t"/>
              <a:pathLst>
                <a:path extrusionOk="0" h="190326" w="190780">
                  <a:moveTo>
                    <a:pt x="190780" y="95163"/>
                  </a:moveTo>
                  <a:cubicBezTo>
                    <a:pt x="190780" y="149956"/>
                    <a:pt x="147943" y="190327"/>
                    <a:pt x="95391" y="190327"/>
                  </a:cubicBezTo>
                  <a:cubicBezTo>
                    <a:pt x="42838" y="190327"/>
                    <a:pt x="0" y="149956"/>
                    <a:pt x="0" y="95163"/>
                  </a:cubicBezTo>
                  <a:cubicBezTo>
                    <a:pt x="0" y="40371"/>
                    <a:pt x="42838" y="0"/>
                    <a:pt x="95391" y="0"/>
                  </a:cubicBezTo>
                  <a:cubicBezTo>
                    <a:pt x="147943" y="0"/>
                    <a:pt x="190780" y="40014"/>
                    <a:pt x="190780" y="95163"/>
                  </a:cubicBezTo>
                  <a:close/>
                  <a:moveTo>
                    <a:pt x="149028" y="95163"/>
                  </a:moveTo>
                  <a:cubicBezTo>
                    <a:pt x="149028" y="60917"/>
                    <a:pt x="124194" y="37491"/>
                    <a:pt x="95397" y="37491"/>
                  </a:cubicBezTo>
                  <a:cubicBezTo>
                    <a:pt x="66602" y="37491"/>
                    <a:pt x="41760" y="60917"/>
                    <a:pt x="41760" y="95163"/>
                  </a:cubicBezTo>
                  <a:cubicBezTo>
                    <a:pt x="41760" y="129410"/>
                    <a:pt x="66594" y="152836"/>
                    <a:pt x="95397" y="152836"/>
                  </a:cubicBezTo>
                  <a:cubicBezTo>
                    <a:pt x="124202" y="152836"/>
                    <a:pt x="149028" y="129046"/>
                    <a:pt x="149028" y="95163"/>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2" name="Google Shape;1562;p106"/>
            <p:cNvSpPr/>
            <p:nvPr/>
          </p:nvSpPr>
          <p:spPr>
            <a:xfrm>
              <a:off x="5411351" y="3343739"/>
              <a:ext cx="182142" cy="275756"/>
            </a:xfrm>
            <a:custGeom>
              <a:rect b="b" l="l" r="r" t="t"/>
              <a:pathLst>
                <a:path extrusionOk="0" h="275756" w="182142">
                  <a:moveTo>
                    <a:pt x="182142" y="5767"/>
                  </a:moveTo>
                  <a:lnTo>
                    <a:pt x="182142" y="176627"/>
                  </a:lnTo>
                  <a:cubicBezTo>
                    <a:pt x="182142" y="246920"/>
                    <a:pt x="140747" y="275756"/>
                    <a:pt x="91792" y="275756"/>
                  </a:cubicBezTo>
                  <a:cubicBezTo>
                    <a:pt x="45714" y="275756"/>
                    <a:pt x="18003" y="244754"/>
                    <a:pt x="7559" y="219527"/>
                  </a:cubicBezTo>
                  <a:lnTo>
                    <a:pt x="43915" y="204385"/>
                  </a:lnTo>
                  <a:cubicBezTo>
                    <a:pt x="50397" y="219885"/>
                    <a:pt x="66230" y="238266"/>
                    <a:pt x="91792" y="238266"/>
                  </a:cubicBezTo>
                  <a:cubicBezTo>
                    <a:pt x="123108" y="238266"/>
                    <a:pt x="142546" y="218799"/>
                    <a:pt x="142546" y="182394"/>
                  </a:cubicBezTo>
                  <a:lnTo>
                    <a:pt x="142546" y="168694"/>
                  </a:lnTo>
                  <a:lnTo>
                    <a:pt x="141104" y="168694"/>
                  </a:lnTo>
                  <a:cubicBezTo>
                    <a:pt x="131746" y="180228"/>
                    <a:pt x="113749" y="190319"/>
                    <a:pt x="91071" y="190319"/>
                  </a:cubicBezTo>
                  <a:cubicBezTo>
                    <a:pt x="43550" y="190319"/>
                    <a:pt x="0" y="148870"/>
                    <a:pt x="0" y="95521"/>
                  </a:cubicBezTo>
                  <a:cubicBezTo>
                    <a:pt x="0" y="42172"/>
                    <a:pt x="43550" y="0"/>
                    <a:pt x="91071" y="0"/>
                  </a:cubicBezTo>
                  <a:cubicBezTo>
                    <a:pt x="113749" y="0"/>
                    <a:pt x="131746" y="10091"/>
                    <a:pt x="141104" y="21268"/>
                  </a:cubicBezTo>
                  <a:lnTo>
                    <a:pt x="142546" y="21268"/>
                  </a:lnTo>
                  <a:lnTo>
                    <a:pt x="142546" y="5767"/>
                  </a:lnTo>
                  <a:lnTo>
                    <a:pt x="182142" y="5767"/>
                  </a:lnTo>
                  <a:close/>
                  <a:moveTo>
                    <a:pt x="145422" y="95521"/>
                  </a:moveTo>
                  <a:cubicBezTo>
                    <a:pt x="145422" y="61996"/>
                    <a:pt x="123108" y="37484"/>
                    <a:pt x="94669" y="37484"/>
                  </a:cubicBezTo>
                  <a:cubicBezTo>
                    <a:pt x="66230" y="37484"/>
                    <a:pt x="41751" y="61996"/>
                    <a:pt x="41751" y="95521"/>
                  </a:cubicBezTo>
                  <a:cubicBezTo>
                    <a:pt x="41751" y="129046"/>
                    <a:pt x="65865" y="152836"/>
                    <a:pt x="94669" y="152836"/>
                  </a:cubicBezTo>
                  <a:cubicBezTo>
                    <a:pt x="123472" y="152836"/>
                    <a:pt x="145422" y="128688"/>
                    <a:pt x="145422" y="95521"/>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3" name="Google Shape;1563;p106"/>
            <p:cNvSpPr/>
            <p:nvPr/>
          </p:nvSpPr>
          <p:spPr>
            <a:xfrm>
              <a:off x="5622452" y="3249503"/>
              <a:ext cx="41753" cy="278784"/>
            </a:xfrm>
            <a:custGeom>
              <a:rect b="b" l="l" r="r" t="t"/>
              <a:pathLst>
                <a:path extrusionOk="0" h="278784" w="41753">
                  <a:moveTo>
                    <a:pt x="41753" y="0"/>
                  </a:moveTo>
                  <a:lnTo>
                    <a:pt x="41753" y="278785"/>
                  </a:lnTo>
                  <a:lnTo>
                    <a:pt x="0" y="278785"/>
                  </a:lnTo>
                  <a:lnTo>
                    <a:pt x="0" y="0"/>
                  </a:lnTo>
                  <a:lnTo>
                    <a:pt x="41753" y="0"/>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4" name="Google Shape;1564;p106"/>
            <p:cNvSpPr/>
            <p:nvPr/>
          </p:nvSpPr>
          <p:spPr>
            <a:xfrm>
              <a:off x="5684338" y="3343731"/>
              <a:ext cx="175299" cy="190325"/>
            </a:xfrm>
            <a:custGeom>
              <a:rect b="b" l="l" r="r" t="t"/>
              <a:pathLst>
                <a:path extrusionOk="0" h="190325" w="175299">
                  <a:moveTo>
                    <a:pt x="141115" y="126529"/>
                  </a:moveTo>
                  <a:lnTo>
                    <a:pt x="173511" y="148155"/>
                  </a:lnTo>
                  <a:cubicBezTo>
                    <a:pt x="163065" y="163656"/>
                    <a:pt x="137871" y="190326"/>
                    <a:pt x="94315" y="190326"/>
                  </a:cubicBezTo>
                  <a:cubicBezTo>
                    <a:pt x="40321" y="190326"/>
                    <a:pt x="0" y="148512"/>
                    <a:pt x="0" y="95163"/>
                  </a:cubicBezTo>
                  <a:cubicBezTo>
                    <a:pt x="0" y="38570"/>
                    <a:pt x="40683" y="0"/>
                    <a:pt x="89634" y="0"/>
                  </a:cubicBezTo>
                  <a:cubicBezTo>
                    <a:pt x="138584" y="0"/>
                    <a:pt x="163065" y="39292"/>
                    <a:pt x="170980" y="60559"/>
                  </a:cubicBezTo>
                  <a:lnTo>
                    <a:pt x="175300" y="71372"/>
                  </a:lnTo>
                  <a:lnTo>
                    <a:pt x="48228" y="123999"/>
                  </a:lnTo>
                  <a:cubicBezTo>
                    <a:pt x="57951" y="143102"/>
                    <a:pt x="73069" y="152835"/>
                    <a:pt x="94305" y="152835"/>
                  </a:cubicBezTo>
                  <a:cubicBezTo>
                    <a:pt x="115541" y="152835"/>
                    <a:pt x="130307" y="142380"/>
                    <a:pt x="141106" y="126522"/>
                  </a:cubicBezTo>
                  <a:lnTo>
                    <a:pt x="141115" y="126529"/>
                  </a:lnTo>
                  <a:close/>
                  <a:moveTo>
                    <a:pt x="41406" y="92283"/>
                  </a:moveTo>
                  <a:lnTo>
                    <a:pt x="126349" y="56958"/>
                  </a:lnTo>
                  <a:cubicBezTo>
                    <a:pt x="121668" y="45066"/>
                    <a:pt x="107635" y="36776"/>
                    <a:pt x="91080" y="36776"/>
                  </a:cubicBezTo>
                  <a:cubicBezTo>
                    <a:pt x="69834" y="36776"/>
                    <a:pt x="40321" y="55521"/>
                    <a:pt x="41396" y="92291"/>
                  </a:cubicBezTo>
                  <a:lnTo>
                    <a:pt x="41406" y="92283"/>
                  </a:ln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565" name="Google Shape;1565;p106"/>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a Title - Text only">
  <p:cSld name="BLANK_1">
    <p:spTree>
      <p:nvGrpSpPr>
        <p:cNvPr id="1566" name="Shape 1566"/>
        <p:cNvGrpSpPr/>
        <p:nvPr/>
      </p:nvGrpSpPr>
      <p:grpSpPr>
        <a:xfrm>
          <a:off x="0" y="0"/>
          <a:ext cx="0" cy="0"/>
          <a:chOff x="0" y="0"/>
          <a:chExt cx="0" cy="0"/>
        </a:xfrm>
      </p:grpSpPr>
      <p:sp>
        <p:nvSpPr>
          <p:cNvPr id="1567" name="Google Shape;1567;p107"/>
          <p:cNvSpPr txBox="1"/>
          <p:nvPr>
            <p:ph type="title"/>
          </p:nvPr>
        </p:nvSpPr>
        <p:spPr>
          <a:xfrm>
            <a:off x="3227700" y="1009125"/>
            <a:ext cx="5458800" cy="13086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4800"/>
              <a:buNone/>
              <a:defRPr sz="4800"/>
            </a:lvl1pPr>
            <a:lvl2pPr lvl="1">
              <a:lnSpc>
                <a:spcPct val="90000"/>
              </a:lnSpc>
              <a:spcBef>
                <a:spcPts val="0"/>
              </a:spcBef>
              <a:spcAft>
                <a:spcPts val="0"/>
              </a:spcAft>
              <a:buSzPts val="4800"/>
              <a:buNone/>
              <a:defRPr sz="4800"/>
            </a:lvl2pPr>
            <a:lvl3pPr lvl="2">
              <a:lnSpc>
                <a:spcPct val="90000"/>
              </a:lnSpc>
              <a:spcBef>
                <a:spcPts val="0"/>
              </a:spcBef>
              <a:spcAft>
                <a:spcPts val="0"/>
              </a:spcAft>
              <a:buSzPts val="4800"/>
              <a:buNone/>
              <a:defRPr sz="4800"/>
            </a:lvl3pPr>
            <a:lvl4pPr lvl="3">
              <a:lnSpc>
                <a:spcPct val="90000"/>
              </a:lnSpc>
              <a:spcBef>
                <a:spcPts val="0"/>
              </a:spcBef>
              <a:spcAft>
                <a:spcPts val="0"/>
              </a:spcAft>
              <a:buSzPts val="4800"/>
              <a:buNone/>
              <a:defRPr sz="4800"/>
            </a:lvl4pPr>
            <a:lvl5pPr lvl="4">
              <a:lnSpc>
                <a:spcPct val="90000"/>
              </a:lnSpc>
              <a:spcBef>
                <a:spcPts val="0"/>
              </a:spcBef>
              <a:spcAft>
                <a:spcPts val="0"/>
              </a:spcAft>
              <a:buSzPts val="4800"/>
              <a:buNone/>
              <a:defRPr sz="4800"/>
            </a:lvl5pPr>
            <a:lvl6pPr lvl="5">
              <a:lnSpc>
                <a:spcPct val="90000"/>
              </a:lnSpc>
              <a:spcBef>
                <a:spcPts val="0"/>
              </a:spcBef>
              <a:spcAft>
                <a:spcPts val="0"/>
              </a:spcAft>
              <a:buSzPts val="4800"/>
              <a:buNone/>
              <a:defRPr sz="4800"/>
            </a:lvl6pPr>
            <a:lvl7pPr lvl="6">
              <a:lnSpc>
                <a:spcPct val="90000"/>
              </a:lnSpc>
              <a:spcBef>
                <a:spcPts val="0"/>
              </a:spcBef>
              <a:spcAft>
                <a:spcPts val="0"/>
              </a:spcAft>
              <a:buSzPts val="4800"/>
              <a:buNone/>
              <a:defRPr sz="4800"/>
            </a:lvl7pPr>
            <a:lvl8pPr lvl="7">
              <a:lnSpc>
                <a:spcPct val="90000"/>
              </a:lnSpc>
              <a:spcBef>
                <a:spcPts val="0"/>
              </a:spcBef>
              <a:spcAft>
                <a:spcPts val="0"/>
              </a:spcAft>
              <a:buSzPts val="4800"/>
              <a:buNone/>
              <a:defRPr sz="4800"/>
            </a:lvl8pPr>
            <a:lvl9pPr lvl="8">
              <a:lnSpc>
                <a:spcPct val="90000"/>
              </a:lnSpc>
              <a:spcBef>
                <a:spcPts val="0"/>
              </a:spcBef>
              <a:spcAft>
                <a:spcPts val="0"/>
              </a:spcAft>
              <a:buSzPts val="4800"/>
              <a:buNone/>
              <a:defRPr sz="4800"/>
            </a:lvl9pPr>
          </a:lstStyle>
          <a:p/>
        </p:txBody>
      </p:sp>
      <p:sp>
        <p:nvSpPr>
          <p:cNvPr id="1568" name="Google Shape;1568;p107"/>
          <p:cNvSpPr txBox="1"/>
          <p:nvPr>
            <p:ph idx="1" type="subTitle"/>
          </p:nvPr>
        </p:nvSpPr>
        <p:spPr>
          <a:xfrm>
            <a:off x="5998500" y="3692050"/>
            <a:ext cx="2688300" cy="996000"/>
          </a:xfrm>
          <a:prstGeom prst="rect">
            <a:avLst/>
          </a:prstGeom>
        </p:spPr>
        <p:txBody>
          <a:bodyPr anchorCtr="0" anchor="b" bIns="0" lIns="0" spcFirstLastPara="1" rIns="0" wrap="square" tIns="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569" name="Google Shape;1569;p107"/>
          <p:cNvSpPr txBox="1"/>
          <p:nvPr>
            <p:ph idx="2" type="subTitle"/>
          </p:nvPr>
        </p:nvSpPr>
        <p:spPr>
          <a:xfrm>
            <a:off x="3227700" y="3692000"/>
            <a:ext cx="2688300" cy="996000"/>
          </a:xfrm>
          <a:prstGeom prst="rect">
            <a:avLst/>
          </a:prstGeom>
        </p:spPr>
        <p:txBody>
          <a:bodyPr anchorCtr="0" anchor="b" bIns="0" lIns="0" spcFirstLastPara="1" rIns="0" wrap="square" tIns="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grpSp>
        <p:nvGrpSpPr>
          <p:cNvPr id="1570" name="Google Shape;1570;p107"/>
          <p:cNvGrpSpPr/>
          <p:nvPr/>
        </p:nvGrpSpPr>
        <p:grpSpPr>
          <a:xfrm>
            <a:off x="457102" y="457195"/>
            <a:ext cx="1532637" cy="202797"/>
            <a:chOff x="4965272" y="4619519"/>
            <a:chExt cx="1726915" cy="228504"/>
          </a:xfrm>
        </p:grpSpPr>
        <p:grpSp>
          <p:nvGrpSpPr>
            <p:cNvPr id="1571" name="Google Shape;1571;p107"/>
            <p:cNvGrpSpPr/>
            <p:nvPr/>
          </p:nvGrpSpPr>
          <p:grpSpPr>
            <a:xfrm>
              <a:off x="5743461" y="4634759"/>
              <a:ext cx="948726" cy="205929"/>
              <a:chOff x="5743461" y="4634759"/>
              <a:chExt cx="948726" cy="205929"/>
            </a:xfrm>
          </p:grpSpPr>
          <p:sp>
            <p:nvSpPr>
              <p:cNvPr id="1572" name="Google Shape;1572;p107"/>
              <p:cNvSpPr/>
              <p:nvPr/>
            </p:nvSpPr>
            <p:spPr>
              <a:xfrm>
                <a:off x="5743461" y="4636568"/>
                <a:ext cx="127072" cy="156972"/>
              </a:xfrm>
              <a:custGeom>
                <a:rect b="b" l="l" r="r" t="t"/>
                <a:pathLst>
                  <a:path extrusionOk="0" h="156972" w="127072">
                    <a:moveTo>
                      <a:pt x="0" y="156877"/>
                    </a:moveTo>
                    <a:lnTo>
                      <a:pt x="0" y="0"/>
                    </a:lnTo>
                    <a:lnTo>
                      <a:pt x="47830" y="0"/>
                    </a:lnTo>
                    <a:cubicBezTo>
                      <a:pt x="71650" y="0"/>
                      <a:pt x="90915" y="7239"/>
                      <a:pt x="105340" y="21717"/>
                    </a:cubicBezTo>
                    <a:cubicBezTo>
                      <a:pt x="119860" y="36195"/>
                      <a:pt x="127073" y="55055"/>
                      <a:pt x="127073" y="78486"/>
                    </a:cubicBezTo>
                    <a:cubicBezTo>
                      <a:pt x="127073" y="102013"/>
                      <a:pt x="119860" y="120968"/>
                      <a:pt x="105340" y="135350"/>
                    </a:cubicBezTo>
                    <a:cubicBezTo>
                      <a:pt x="90820" y="149733"/>
                      <a:pt x="71650" y="156972"/>
                      <a:pt x="47830" y="156972"/>
                    </a:cubicBezTo>
                    <a:lnTo>
                      <a:pt x="0" y="156972"/>
                    </a:lnTo>
                    <a:close/>
                    <a:moveTo>
                      <a:pt x="20119" y="19241"/>
                    </a:moveTo>
                    <a:lnTo>
                      <a:pt x="20119" y="137541"/>
                    </a:lnTo>
                    <a:lnTo>
                      <a:pt x="47830" y="137541"/>
                    </a:lnTo>
                    <a:cubicBezTo>
                      <a:pt x="66051" y="137541"/>
                      <a:pt x="80381" y="132302"/>
                      <a:pt x="90820" y="121920"/>
                    </a:cubicBezTo>
                    <a:cubicBezTo>
                      <a:pt x="101259" y="111443"/>
                      <a:pt x="106574" y="96965"/>
                      <a:pt x="106574" y="78391"/>
                    </a:cubicBezTo>
                    <a:cubicBezTo>
                      <a:pt x="106574" y="60008"/>
                      <a:pt x="101354" y="45530"/>
                      <a:pt x="90820" y="35052"/>
                    </a:cubicBezTo>
                    <a:cubicBezTo>
                      <a:pt x="80381" y="24575"/>
                      <a:pt x="66051" y="19241"/>
                      <a:pt x="47830" y="19241"/>
                    </a:cubicBezTo>
                    <a:lnTo>
                      <a:pt x="20119" y="19241"/>
                    </a:ln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3" name="Google Shape;1573;p107"/>
              <p:cNvSpPr/>
              <p:nvPr/>
            </p:nvSpPr>
            <p:spPr>
              <a:xfrm>
                <a:off x="5884484" y="4682574"/>
                <a:ext cx="104675" cy="114300"/>
              </a:xfrm>
              <a:custGeom>
                <a:rect b="b" l="l" r="r" t="t"/>
                <a:pathLst>
                  <a:path extrusionOk="0" h="114300" w="104675">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3" y="0"/>
                      <a:pt x="81235" y="5143"/>
                      <a:pt x="90631" y="15430"/>
                    </a:cubicBezTo>
                    <a:cubicBezTo>
                      <a:pt x="100026" y="25717"/>
                      <a:pt x="104676" y="40196"/>
                      <a:pt x="104676" y="58674"/>
                    </a:cubicBezTo>
                    <a:lnTo>
                      <a:pt x="104486" y="60865"/>
                    </a:lnTo>
                    <a:lnTo>
                      <a:pt x="20499" y="60865"/>
                    </a:lnTo>
                    <a:cubicBezTo>
                      <a:pt x="20783" y="71342"/>
                      <a:pt x="24295" y="79820"/>
                      <a:pt x="30938" y="86297"/>
                    </a:cubicBezTo>
                    <a:cubicBezTo>
                      <a:pt x="37676" y="92678"/>
                      <a:pt x="45647" y="95917"/>
                      <a:pt x="54948" y="95917"/>
                    </a:cubicBezTo>
                    <a:cubicBezTo>
                      <a:pt x="67759" y="95917"/>
                      <a:pt x="77819" y="89535"/>
                      <a:pt x="85031" y="76676"/>
                    </a:cubicBezTo>
                    <a:lnTo>
                      <a:pt x="102968" y="85439"/>
                    </a:lnTo>
                    <a:cubicBezTo>
                      <a:pt x="98128" y="94488"/>
                      <a:pt x="91485" y="101537"/>
                      <a:pt x="83038" y="106680"/>
                    </a:cubicBezTo>
                    <a:cubicBezTo>
                      <a:pt x="74497" y="111728"/>
                      <a:pt x="64912" y="114300"/>
                      <a:pt x="54094" y="114300"/>
                    </a:cubicBezTo>
                    <a:close/>
                    <a:moveTo>
                      <a:pt x="22017" y="44196"/>
                    </a:moveTo>
                    <a:lnTo>
                      <a:pt x="83323" y="44196"/>
                    </a:lnTo>
                    <a:cubicBezTo>
                      <a:pt x="82754" y="36766"/>
                      <a:pt x="79717" y="30575"/>
                      <a:pt x="74213" y="25717"/>
                    </a:cubicBezTo>
                    <a:cubicBezTo>
                      <a:pt x="68708" y="20860"/>
                      <a:pt x="61401" y="18383"/>
                      <a:pt x="52291" y="18383"/>
                    </a:cubicBezTo>
                    <a:cubicBezTo>
                      <a:pt x="44698" y="18383"/>
                      <a:pt x="38245" y="20765"/>
                      <a:pt x="32741" y="25432"/>
                    </a:cubicBezTo>
                    <a:cubicBezTo>
                      <a:pt x="27331" y="30099"/>
                      <a:pt x="23725" y="36385"/>
                      <a:pt x="22017" y="44196"/>
                    </a:cubicBez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4" name="Google Shape;1574;p107"/>
              <p:cNvSpPr/>
              <p:nvPr/>
            </p:nvSpPr>
            <p:spPr>
              <a:xfrm>
                <a:off x="6000927" y="4682574"/>
                <a:ext cx="104675" cy="114300"/>
              </a:xfrm>
              <a:custGeom>
                <a:rect b="b" l="l" r="r" t="t"/>
                <a:pathLst>
                  <a:path extrusionOk="0" h="114300" w="104675">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4" y="0"/>
                      <a:pt x="81235" y="5143"/>
                      <a:pt x="90631" y="15430"/>
                    </a:cubicBezTo>
                    <a:cubicBezTo>
                      <a:pt x="100026" y="25717"/>
                      <a:pt x="104676" y="40196"/>
                      <a:pt x="104676" y="58674"/>
                    </a:cubicBezTo>
                    <a:lnTo>
                      <a:pt x="104486" y="60865"/>
                    </a:lnTo>
                    <a:lnTo>
                      <a:pt x="20404" y="60865"/>
                    </a:lnTo>
                    <a:cubicBezTo>
                      <a:pt x="20688" y="71342"/>
                      <a:pt x="24200" y="79820"/>
                      <a:pt x="30843" y="86297"/>
                    </a:cubicBezTo>
                    <a:cubicBezTo>
                      <a:pt x="37581" y="92678"/>
                      <a:pt x="45553" y="95917"/>
                      <a:pt x="54853" y="95917"/>
                    </a:cubicBezTo>
                    <a:cubicBezTo>
                      <a:pt x="67665" y="95917"/>
                      <a:pt x="77724" y="89535"/>
                      <a:pt x="84937" y="76676"/>
                    </a:cubicBezTo>
                    <a:lnTo>
                      <a:pt x="102873" y="85439"/>
                    </a:lnTo>
                    <a:cubicBezTo>
                      <a:pt x="98033" y="94488"/>
                      <a:pt x="91390" y="101537"/>
                      <a:pt x="82944" y="106680"/>
                    </a:cubicBezTo>
                    <a:cubicBezTo>
                      <a:pt x="74497" y="111728"/>
                      <a:pt x="64817" y="114300"/>
                      <a:pt x="54094" y="114300"/>
                    </a:cubicBezTo>
                    <a:close/>
                    <a:moveTo>
                      <a:pt x="22017" y="44196"/>
                    </a:moveTo>
                    <a:lnTo>
                      <a:pt x="83323" y="44196"/>
                    </a:lnTo>
                    <a:cubicBezTo>
                      <a:pt x="82754" y="36766"/>
                      <a:pt x="79717" y="30575"/>
                      <a:pt x="74308" y="25717"/>
                    </a:cubicBezTo>
                    <a:cubicBezTo>
                      <a:pt x="68803" y="20860"/>
                      <a:pt x="61496" y="18383"/>
                      <a:pt x="52385" y="18383"/>
                    </a:cubicBezTo>
                    <a:cubicBezTo>
                      <a:pt x="44793" y="18383"/>
                      <a:pt x="38340" y="20765"/>
                      <a:pt x="32836" y="25432"/>
                    </a:cubicBezTo>
                    <a:cubicBezTo>
                      <a:pt x="27332" y="30099"/>
                      <a:pt x="23725" y="36385"/>
                      <a:pt x="22017" y="44196"/>
                    </a:cubicBez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5" name="Google Shape;1575;p107"/>
              <p:cNvSpPr/>
              <p:nvPr/>
            </p:nvSpPr>
            <p:spPr>
              <a:xfrm>
                <a:off x="6122401" y="4682574"/>
                <a:ext cx="107333" cy="158114"/>
              </a:xfrm>
              <a:custGeom>
                <a:rect b="b" l="l" r="r" t="t"/>
                <a:pathLst>
                  <a:path extrusionOk="0" h="158114" w="107333">
                    <a:moveTo>
                      <a:pt x="56561" y="114300"/>
                    </a:moveTo>
                    <a:cubicBezTo>
                      <a:pt x="48684" y="114300"/>
                      <a:pt x="41567" y="112586"/>
                      <a:pt x="35113" y="109252"/>
                    </a:cubicBezTo>
                    <a:cubicBezTo>
                      <a:pt x="28660" y="105918"/>
                      <a:pt x="23630" y="101441"/>
                      <a:pt x="20119" y="95917"/>
                    </a:cubicBezTo>
                    <a:lnTo>
                      <a:pt x="19265" y="95917"/>
                    </a:lnTo>
                    <a:lnTo>
                      <a:pt x="20119" y="110776"/>
                    </a:lnTo>
                    <a:lnTo>
                      <a:pt x="20119" y="158115"/>
                    </a:lnTo>
                    <a:lnTo>
                      <a:pt x="0" y="158115"/>
                    </a:lnTo>
                    <a:lnTo>
                      <a:pt x="0" y="3524"/>
                    </a:lnTo>
                    <a:lnTo>
                      <a:pt x="19170" y="3524"/>
                    </a:lnTo>
                    <a:lnTo>
                      <a:pt x="19170" y="18383"/>
                    </a:lnTo>
                    <a:lnTo>
                      <a:pt x="20024" y="18383"/>
                    </a:lnTo>
                    <a:cubicBezTo>
                      <a:pt x="23536" y="12859"/>
                      <a:pt x="28470" y="8382"/>
                      <a:pt x="35019" y="5048"/>
                    </a:cubicBezTo>
                    <a:cubicBezTo>
                      <a:pt x="41472" y="1715"/>
                      <a:pt x="48684" y="0"/>
                      <a:pt x="56466" y="0"/>
                    </a:cubicBezTo>
                    <a:cubicBezTo>
                      <a:pt x="70606" y="0"/>
                      <a:pt x="82564" y="5524"/>
                      <a:pt x="92244" y="16669"/>
                    </a:cubicBezTo>
                    <a:cubicBezTo>
                      <a:pt x="102303" y="27908"/>
                      <a:pt x="107333" y="41434"/>
                      <a:pt x="107333" y="57150"/>
                    </a:cubicBezTo>
                    <a:cubicBezTo>
                      <a:pt x="107333" y="73057"/>
                      <a:pt x="102303" y="86582"/>
                      <a:pt x="92244" y="97631"/>
                    </a:cubicBezTo>
                    <a:cubicBezTo>
                      <a:pt x="82564" y="108776"/>
                      <a:pt x="70606" y="114300"/>
                      <a:pt x="56561" y="114300"/>
                    </a:cubicBezTo>
                    <a:close/>
                    <a:moveTo>
                      <a:pt x="53240" y="95917"/>
                    </a:moveTo>
                    <a:cubicBezTo>
                      <a:pt x="62825" y="95917"/>
                      <a:pt x="70891" y="92297"/>
                      <a:pt x="77439" y="84963"/>
                    </a:cubicBezTo>
                    <a:cubicBezTo>
                      <a:pt x="83987" y="77819"/>
                      <a:pt x="87309" y="68485"/>
                      <a:pt x="87309" y="57150"/>
                    </a:cubicBezTo>
                    <a:cubicBezTo>
                      <a:pt x="87309" y="45910"/>
                      <a:pt x="84082" y="36671"/>
                      <a:pt x="77439" y="29337"/>
                    </a:cubicBezTo>
                    <a:cubicBezTo>
                      <a:pt x="70891" y="22003"/>
                      <a:pt x="62825" y="18383"/>
                      <a:pt x="53240" y="18383"/>
                    </a:cubicBezTo>
                    <a:cubicBezTo>
                      <a:pt x="43465" y="18383"/>
                      <a:pt x="35303" y="22003"/>
                      <a:pt x="28755" y="29337"/>
                    </a:cubicBezTo>
                    <a:cubicBezTo>
                      <a:pt x="22397" y="36671"/>
                      <a:pt x="19170" y="45910"/>
                      <a:pt x="19170" y="57150"/>
                    </a:cubicBezTo>
                    <a:cubicBezTo>
                      <a:pt x="19170" y="68580"/>
                      <a:pt x="22397" y="77915"/>
                      <a:pt x="28755" y="85154"/>
                    </a:cubicBezTo>
                    <a:cubicBezTo>
                      <a:pt x="35398" y="92393"/>
                      <a:pt x="43465" y="95917"/>
                      <a:pt x="53240" y="95917"/>
                    </a:cubicBez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6" name="Google Shape;1576;p107"/>
              <p:cNvSpPr/>
              <p:nvPr/>
            </p:nvSpPr>
            <p:spPr>
              <a:xfrm>
                <a:off x="6251371" y="4636568"/>
                <a:ext cx="149848" cy="156876"/>
              </a:xfrm>
              <a:custGeom>
                <a:rect b="b" l="l" r="r" t="t"/>
                <a:pathLst>
                  <a:path extrusionOk="0" h="156876" w="149848">
                    <a:moveTo>
                      <a:pt x="20119" y="156877"/>
                    </a:moveTo>
                    <a:lnTo>
                      <a:pt x="0" y="156877"/>
                    </a:lnTo>
                    <a:lnTo>
                      <a:pt x="0" y="0"/>
                    </a:lnTo>
                    <a:lnTo>
                      <a:pt x="20119" y="0"/>
                    </a:lnTo>
                    <a:lnTo>
                      <a:pt x="74497" y="95536"/>
                    </a:lnTo>
                    <a:lnTo>
                      <a:pt x="75351" y="95536"/>
                    </a:lnTo>
                    <a:lnTo>
                      <a:pt x="129730" y="0"/>
                    </a:lnTo>
                    <a:lnTo>
                      <a:pt x="149849" y="0"/>
                    </a:lnTo>
                    <a:lnTo>
                      <a:pt x="149849" y="156877"/>
                    </a:lnTo>
                    <a:lnTo>
                      <a:pt x="129730" y="156877"/>
                    </a:lnTo>
                    <a:lnTo>
                      <a:pt x="129730" y="63722"/>
                    </a:lnTo>
                    <a:lnTo>
                      <a:pt x="130584" y="37433"/>
                    </a:lnTo>
                    <a:lnTo>
                      <a:pt x="129730" y="37433"/>
                    </a:lnTo>
                    <a:lnTo>
                      <a:pt x="80856" y="123539"/>
                    </a:lnTo>
                    <a:lnTo>
                      <a:pt x="69088" y="123539"/>
                    </a:lnTo>
                    <a:lnTo>
                      <a:pt x="20214" y="37433"/>
                    </a:lnTo>
                    <a:lnTo>
                      <a:pt x="19360" y="37433"/>
                    </a:lnTo>
                    <a:lnTo>
                      <a:pt x="20214" y="63722"/>
                    </a:lnTo>
                    <a:lnTo>
                      <a:pt x="20214" y="156877"/>
                    </a:ln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7" name="Google Shape;1577;p107"/>
              <p:cNvSpPr/>
              <p:nvPr/>
            </p:nvSpPr>
            <p:spPr>
              <a:xfrm>
                <a:off x="6425515" y="4634759"/>
                <a:ext cx="28470" cy="158686"/>
              </a:xfrm>
              <a:custGeom>
                <a:rect b="b" l="l" r="r" t="t"/>
                <a:pathLst>
                  <a:path extrusionOk="0" h="158686" w="28470">
                    <a:moveTo>
                      <a:pt x="28470" y="14287"/>
                    </a:moveTo>
                    <a:cubicBezTo>
                      <a:pt x="28470" y="18193"/>
                      <a:pt x="27047" y="21622"/>
                      <a:pt x="24295" y="24384"/>
                    </a:cubicBezTo>
                    <a:cubicBezTo>
                      <a:pt x="21543" y="27146"/>
                      <a:pt x="18221" y="28575"/>
                      <a:pt x="14235" y="28575"/>
                    </a:cubicBezTo>
                    <a:cubicBezTo>
                      <a:pt x="10249" y="28575"/>
                      <a:pt x="6928" y="27146"/>
                      <a:pt x="4176" y="24384"/>
                    </a:cubicBezTo>
                    <a:cubicBezTo>
                      <a:pt x="1424" y="21622"/>
                      <a:pt x="0" y="18288"/>
                      <a:pt x="0" y="14287"/>
                    </a:cubicBezTo>
                    <a:cubicBezTo>
                      <a:pt x="0" y="10287"/>
                      <a:pt x="1424" y="6953"/>
                      <a:pt x="4176" y="4191"/>
                    </a:cubicBezTo>
                    <a:cubicBezTo>
                      <a:pt x="6928" y="1429"/>
                      <a:pt x="10249" y="0"/>
                      <a:pt x="14235" y="0"/>
                    </a:cubicBezTo>
                    <a:cubicBezTo>
                      <a:pt x="18221" y="0"/>
                      <a:pt x="21543" y="1429"/>
                      <a:pt x="24295" y="4191"/>
                    </a:cubicBezTo>
                    <a:cubicBezTo>
                      <a:pt x="27047" y="6953"/>
                      <a:pt x="28470" y="10287"/>
                      <a:pt x="28470" y="14287"/>
                    </a:cubicBezTo>
                    <a:close/>
                    <a:moveTo>
                      <a:pt x="24390" y="51340"/>
                    </a:moveTo>
                    <a:lnTo>
                      <a:pt x="24390" y="158687"/>
                    </a:lnTo>
                    <a:lnTo>
                      <a:pt x="4271" y="158687"/>
                    </a:lnTo>
                    <a:lnTo>
                      <a:pt x="4271" y="51340"/>
                    </a:lnTo>
                    <a:lnTo>
                      <a:pt x="24390" y="51340"/>
                    </a:ln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8" name="Google Shape;1578;p107"/>
              <p:cNvSpPr/>
              <p:nvPr/>
            </p:nvSpPr>
            <p:spPr>
              <a:xfrm>
                <a:off x="6473630" y="4682574"/>
                <a:ext cx="94806" cy="110775"/>
              </a:xfrm>
              <a:custGeom>
                <a:rect b="b" l="l" r="r" t="t"/>
                <a:pathLst>
                  <a:path extrusionOk="0" h="110775" w="94806">
                    <a:moveTo>
                      <a:pt x="95" y="3524"/>
                    </a:moveTo>
                    <a:lnTo>
                      <a:pt x="19265" y="3524"/>
                    </a:lnTo>
                    <a:lnTo>
                      <a:pt x="19265" y="18383"/>
                    </a:lnTo>
                    <a:lnTo>
                      <a:pt x="20119" y="18383"/>
                    </a:lnTo>
                    <a:cubicBezTo>
                      <a:pt x="23156" y="13145"/>
                      <a:pt x="27901" y="8763"/>
                      <a:pt x="34164" y="5239"/>
                    </a:cubicBezTo>
                    <a:cubicBezTo>
                      <a:pt x="40428" y="1715"/>
                      <a:pt x="47071" y="0"/>
                      <a:pt x="53904" y="0"/>
                    </a:cubicBezTo>
                    <a:cubicBezTo>
                      <a:pt x="67000" y="0"/>
                      <a:pt x="77060" y="3715"/>
                      <a:pt x="84177" y="11240"/>
                    </a:cubicBezTo>
                    <a:cubicBezTo>
                      <a:pt x="91200" y="18764"/>
                      <a:pt x="94806" y="29432"/>
                      <a:pt x="94806" y="43339"/>
                    </a:cubicBezTo>
                    <a:lnTo>
                      <a:pt x="94806" y="110776"/>
                    </a:lnTo>
                    <a:lnTo>
                      <a:pt x="74687" y="110776"/>
                    </a:lnTo>
                    <a:lnTo>
                      <a:pt x="74687" y="44577"/>
                    </a:lnTo>
                    <a:cubicBezTo>
                      <a:pt x="74213" y="27051"/>
                      <a:pt x="65482" y="18288"/>
                      <a:pt x="48305" y="18288"/>
                    </a:cubicBezTo>
                    <a:cubicBezTo>
                      <a:pt x="40333" y="18288"/>
                      <a:pt x="33595" y="21527"/>
                      <a:pt x="28186" y="28004"/>
                    </a:cubicBezTo>
                    <a:cubicBezTo>
                      <a:pt x="22776" y="34481"/>
                      <a:pt x="20119" y="42291"/>
                      <a:pt x="20119" y="51340"/>
                    </a:cubicBezTo>
                    <a:lnTo>
                      <a:pt x="20119" y="110681"/>
                    </a:lnTo>
                    <a:lnTo>
                      <a:pt x="0" y="110681"/>
                    </a:lnTo>
                    <a:lnTo>
                      <a:pt x="0" y="3524"/>
                    </a:ln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79" name="Google Shape;1579;p107"/>
              <p:cNvSpPr/>
              <p:nvPr/>
            </p:nvSpPr>
            <p:spPr>
              <a:xfrm>
                <a:off x="6584759" y="4636568"/>
                <a:ext cx="107428" cy="160305"/>
              </a:xfrm>
              <a:custGeom>
                <a:rect b="b" l="l" r="r" t="t"/>
                <a:pathLst>
                  <a:path extrusionOk="0" h="160305" w="107428">
                    <a:moveTo>
                      <a:pt x="50772" y="160306"/>
                    </a:moveTo>
                    <a:cubicBezTo>
                      <a:pt x="36822" y="160306"/>
                      <a:pt x="24769" y="154781"/>
                      <a:pt x="14805" y="143637"/>
                    </a:cubicBezTo>
                    <a:cubicBezTo>
                      <a:pt x="4935" y="132398"/>
                      <a:pt x="0" y="118872"/>
                      <a:pt x="0" y="103156"/>
                    </a:cubicBezTo>
                    <a:cubicBezTo>
                      <a:pt x="0" y="87440"/>
                      <a:pt x="4935" y="73914"/>
                      <a:pt x="14805" y="62675"/>
                    </a:cubicBezTo>
                    <a:cubicBezTo>
                      <a:pt x="24864" y="51530"/>
                      <a:pt x="36822" y="46006"/>
                      <a:pt x="50772" y="46006"/>
                    </a:cubicBezTo>
                    <a:cubicBezTo>
                      <a:pt x="58649" y="46006"/>
                      <a:pt x="65767" y="47720"/>
                      <a:pt x="72315" y="51054"/>
                    </a:cubicBezTo>
                    <a:cubicBezTo>
                      <a:pt x="78768" y="54388"/>
                      <a:pt x="83798" y="58865"/>
                      <a:pt x="87309" y="64389"/>
                    </a:cubicBezTo>
                    <a:lnTo>
                      <a:pt x="88163" y="64389"/>
                    </a:lnTo>
                    <a:lnTo>
                      <a:pt x="87309" y="49530"/>
                    </a:lnTo>
                    <a:lnTo>
                      <a:pt x="87309" y="0"/>
                    </a:lnTo>
                    <a:lnTo>
                      <a:pt x="107428" y="0"/>
                    </a:lnTo>
                    <a:lnTo>
                      <a:pt x="107428" y="156877"/>
                    </a:lnTo>
                    <a:lnTo>
                      <a:pt x="88258" y="156877"/>
                    </a:lnTo>
                    <a:lnTo>
                      <a:pt x="88258" y="142018"/>
                    </a:lnTo>
                    <a:lnTo>
                      <a:pt x="87404" y="142018"/>
                    </a:lnTo>
                    <a:cubicBezTo>
                      <a:pt x="83893" y="147542"/>
                      <a:pt x="78958" y="152019"/>
                      <a:pt x="72410" y="155353"/>
                    </a:cubicBezTo>
                    <a:cubicBezTo>
                      <a:pt x="65861" y="158687"/>
                      <a:pt x="58649" y="160306"/>
                      <a:pt x="50772" y="160306"/>
                    </a:cubicBezTo>
                    <a:close/>
                    <a:moveTo>
                      <a:pt x="54094" y="141923"/>
                    </a:moveTo>
                    <a:cubicBezTo>
                      <a:pt x="63963" y="141923"/>
                      <a:pt x="72030" y="138303"/>
                      <a:pt x="78293" y="131159"/>
                    </a:cubicBezTo>
                    <a:cubicBezTo>
                      <a:pt x="84842" y="124016"/>
                      <a:pt x="88163" y="114681"/>
                      <a:pt x="88163" y="103156"/>
                    </a:cubicBezTo>
                    <a:cubicBezTo>
                      <a:pt x="88163" y="91916"/>
                      <a:pt x="84842" y="82677"/>
                      <a:pt x="78293" y="75343"/>
                    </a:cubicBezTo>
                    <a:cubicBezTo>
                      <a:pt x="71935" y="68009"/>
                      <a:pt x="63774" y="64389"/>
                      <a:pt x="54094" y="64389"/>
                    </a:cubicBezTo>
                    <a:cubicBezTo>
                      <a:pt x="44509" y="64389"/>
                      <a:pt x="36442" y="68009"/>
                      <a:pt x="29894" y="75343"/>
                    </a:cubicBezTo>
                    <a:cubicBezTo>
                      <a:pt x="23346" y="82677"/>
                      <a:pt x="20024" y="91916"/>
                      <a:pt x="20024" y="103156"/>
                    </a:cubicBezTo>
                    <a:cubicBezTo>
                      <a:pt x="20024" y="114586"/>
                      <a:pt x="23346" y="123825"/>
                      <a:pt x="29894" y="130969"/>
                    </a:cubicBezTo>
                    <a:cubicBezTo>
                      <a:pt x="36347" y="138303"/>
                      <a:pt x="44414" y="141923"/>
                      <a:pt x="54094" y="141923"/>
                    </a:cubicBez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580" name="Google Shape;1580;p107"/>
            <p:cNvGrpSpPr/>
            <p:nvPr/>
          </p:nvGrpSpPr>
          <p:grpSpPr>
            <a:xfrm>
              <a:off x="4965272" y="4619519"/>
              <a:ext cx="711757" cy="228504"/>
              <a:chOff x="4965272" y="4619519"/>
              <a:chExt cx="711757" cy="228504"/>
            </a:xfrm>
          </p:grpSpPr>
          <p:sp>
            <p:nvSpPr>
              <p:cNvPr id="1581" name="Google Shape;1581;p107"/>
              <p:cNvSpPr/>
              <p:nvPr/>
            </p:nvSpPr>
            <p:spPr>
              <a:xfrm>
                <a:off x="4965272" y="4619519"/>
                <a:ext cx="173004" cy="177355"/>
              </a:xfrm>
              <a:custGeom>
                <a:rect b="b" l="l" r="r" t="t"/>
                <a:pathLst>
                  <a:path extrusionOk="0" h="177355" w="173004">
                    <a:moveTo>
                      <a:pt x="90061" y="177356"/>
                    </a:moveTo>
                    <a:cubicBezTo>
                      <a:pt x="41092" y="177356"/>
                      <a:pt x="0" y="137541"/>
                      <a:pt x="0" y="88678"/>
                    </a:cubicBezTo>
                    <a:cubicBezTo>
                      <a:pt x="0" y="39815"/>
                      <a:pt x="41092" y="0"/>
                      <a:pt x="90061" y="0"/>
                    </a:cubicBezTo>
                    <a:cubicBezTo>
                      <a:pt x="117108" y="0"/>
                      <a:pt x="136373" y="10573"/>
                      <a:pt x="150893" y="24479"/>
                    </a:cubicBezTo>
                    <a:lnTo>
                      <a:pt x="133811" y="41529"/>
                    </a:lnTo>
                    <a:cubicBezTo>
                      <a:pt x="123371" y="31814"/>
                      <a:pt x="109326" y="24194"/>
                      <a:pt x="90061" y="24194"/>
                    </a:cubicBezTo>
                    <a:cubicBezTo>
                      <a:pt x="54378" y="24194"/>
                      <a:pt x="26383" y="52959"/>
                      <a:pt x="26383" y="88678"/>
                    </a:cubicBezTo>
                    <a:cubicBezTo>
                      <a:pt x="26383" y="124397"/>
                      <a:pt x="54283" y="153162"/>
                      <a:pt x="90061" y="153162"/>
                    </a:cubicBezTo>
                    <a:cubicBezTo>
                      <a:pt x="113217" y="153162"/>
                      <a:pt x="126408" y="143828"/>
                      <a:pt x="134854" y="135446"/>
                    </a:cubicBezTo>
                    <a:cubicBezTo>
                      <a:pt x="141782" y="128492"/>
                      <a:pt x="146338" y="118586"/>
                      <a:pt x="148046" y="104966"/>
                    </a:cubicBezTo>
                    <a:lnTo>
                      <a:pt x="90061" y="104966"/>
                    </a:lnTo>
                    <a:lnTo>
                      <a:pt x="90061" y="80677"/>
                    </a:lnTo>
                    <a:lnTo>
                      <a:pt x="171676" y="80677"/>
                    </a:lnTo>
                    <a:cubicBezTo>
                      <a:pt x="172530" y="84963"/>
                      <a:pt x="173005" y="90202"/>
                      <a:pt x="173005" y="95822"/>
                    </a:cubicBezTo>
                    <a:cubicBezTo>
                      <a:pt x="173005" y="114014"/>
                      <a:pt x="167975" y="136493"/>
                      <a:pt x="152032" y="152495"/>
                    </a:cubicBezTo>
                    <a:cubicBezTo>
                      <a:pt x="136373" y="168688"/>
                      <a:pt x="116444" y="177356"/>
                      <a:pt x="90061" y="177356"/>
                    </a:cubicBezTo>
                    <a:close/>
                  </a:path>
                </a:pathLst>
              </a:custGeom>
              <a:solidFill>
                <a:srgbClr val="4285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2" name="Google Shape;1582;p107"/>
              <p:cNvSpPr/>
              <p:nvPr/>
            </p:nvSpPr>
            <p:spPr>
              <a:xfrm>
                <a:off x="5151847" y="4682669"/>
                <a:ext cx="112552" cy="114109"/>
              </a:xfrm>
              <a:custGeom>
                <a:rect b="b" l="l" r="r" t="t"/>
                <a:pathLst>
                  <a:path extrusionOk="0" h="114109" w="112552">
                    <a:moveTo>
                      <a:pt x="112553" y="57055"/>
                    </a:moveTo>
                    <a:cubicBezTo>
                      <a:pt x="112553" y="89916"/>
                      <a:pt x="87214" y="114110"/>
                      <a:pt x="56276" y="114110"/>
                    </a:cubicBezTo>
                    <a:cubicBezTo>
                      <a:pt x="25339" y="114110"/>
                      <a:pt x="0" y="89916"/>
                      <a:pt x="0" y="57055"/>
                    </a:cubicBezTo>
                    <a:cubicBezTo>
                      <a:pt x="0" y="24003"/>
                      <a:pt x="25339"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631"/>
                      <a:pt x="87878" y="77438"/>
                      <a:pt x="87878" y="57055"/>
                    </a:cubicBezTo>
                    <a:close/>
                  </a:path>
                </a:pathLst>
              </a:custGeom>
              <a:solidFill>
                <a:srgbClr val="EA43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3" name="Google Shape;1583;p107"/>
              <p:cNvSpPr/>
              <p:nvPr/>
            </p:nvSpPr>
            <p:spPr>
              <a:xfrm>
                <a:off x="5278160" y="4682669"/>
                <a:ext cx="112552" cy="114109"/>
              </a:xfrm>
              <a:custGeom>
                <a:rect b="b" l="l" r="r" t="t"/>
                <a:pathLst>
                  <a:path extrusionOk="0" h="114109" w="112552">
                    <a:moveTo>
                      <a:pt x="112553" y="57055"/>
                    </a:moveTo>
                    <a:cubicBezTo>
                      <a:pt x="112553" y="89916"/>
                      <a:pt x="87309" y="114110"/>
                      <a:pt x="56276" y="114110"/>
                    </a:cubicBezTo>
                    <a:cubicBezTo>
                      <a:pt x="25244" y="114110"/>
                      <a:pt x="0" y="89916"/>
                      <a:pt x="0" y="57055"/>
                    </a:cubicBezTo>
                    <a:cubicBezTo>
                      <a:pt x="0" y="24003"/>
                      <a:pt x="25244"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726"/>
                      <a:pt x="87878" y="77438"/>
                      <a:pt x="87878" y="57055"/>
                    </a:cubicBezTo>
                    <a:close/>
                  </a:path>
                </a:pathLst>
              </a:custGeom>
              <a:solidFill>
                <a:srgbClr val="FBBC0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4" name="Google Shape;1584;p107"/>
              <p:cNvSpPr/>
              <p:nvPr/>
            </p:nvSpPr>
            <p:spPr>
              <a:xfrm>
                <a:off x="5404284" y="4682574"/>
                <a:ext cx="109515" cy="165449"/>
              </a:xfrm>
              <a:custGeom>
                <a:rect b="b" l="l" r="r" t="t"/>
                <a:pathLst>
                  <a:path extrusionOk="0" h="165449" w="109515">
                    <a:moveTo>
                      <a:pt x="109516" y="3524"/>
                    </a:moveTo>
                    <a:lnTo>
                      <a:pt x="109516" y="106013"/>
                    </a:lnTo>
                    <a:cubicBezTo>
                      <a:pt x="109516" y="148209"/>
                      <a:pt x="84652" y="165449"/>
                      <a:pt x="55232" y="165449"/>
                    </a:cubicBezTo>
                    <a:cubicBezTo>
                      <a:pt x="27521" y="165449"/>
                      <a:pt x="10819" y="146876"/>
                      <a:pt x="4555" y="131731"/>
                    </a:cubicBezTo>
                    <a:lnTo>
                      <a:pt x="26383" y="122682"/>
                    </a:lnTo>
                    <a:cubicBezTo>
                      <a:pt x="30273" y="132017"/>
                      <a:pt x="39764" y="142970"/>
                      <a:pt x="55138" y="142970"/>
                    </a:cubicBezTo>
                    <a:cubicBezTo>
                      <a:pt x="73928" y="142970"/>
                      <a:pt x="85696" y="131255"/>
                      <a:pt x="85696" y="109442"/>
                    </a:cubicBezTo>
                    <a:lnTo>
                      <a:pt x="85696" y="101251"/>
                    </a:lnTo>
                    <a:lnTo>
                      <a:pt x="84842" y="101251"/>
                    </a:lnTo>
                    <a:cubicBezTo>
                      <a:pt x="79242" y="108204"/>
                      <a:pt x="68424" y="114205"/>
                      <a:pt x="54758" y="114205"/>
                    </a:cubicBezTo>
                    <a:cubicBezTo>
                      <a:pt x="26193" y="114205"/>
                      <a:pt x="0" y="89345"/>
                      <a:pt x="0" y="57341"/>
                    </a:cubicBezTo>
                    <a:cubicBezTo>
                      <a:pt x="0" y="25146"/>
                      <a:pt x="26193" y="0"/>
                      <a:pt x="54758" y="0"/>
                    </a:cubicBezTo>
                    <a:cubicBezTo>
                      <a:pt x="68424" y="0"/>
                      <a:pt x="79242" y="6096"/>
                      <a:pt x="84842" y="12764"/>
                    </a:cubicBezTo>
                    <a:lnTo>
                      <a:pt x="85696" y="12764"/>
                    </a:lnTo>
                    <a:lnTo>
                      <a:pt x="85696" y="3524"/>
                    </a:lnTo>
                    <a:lnTo>
                      <a:pt x="109516" y="3524"/>
                    </a:lnTo>
                    <a:close/>
                    <a:moveTo>
                      <a:pt x="87404" y="57436"/>
                    </a:moveTo>
                    <a:cubicBezTo>
                      <a:pt x="87404" y="37338"/>
                      <a:pt x="74023" y="22574"/>
                      <a:pt x="56846" y="22574"/>
                    </a:cubicBezTo>
                    <a:cubicBezTo>
                      <a:pt x="39574" y="22574"/>
                      <a:pt x="25054" y="37243"/>
                      <a:pt x="25054" y="57436"/>
                    </a:cubicBezTo>
                    <a:cubicBezTo>
                      <a:pt x="25054" y="77343"/>
                      <a:pt x="39574" y="91821"/>
                      <a:pt x="56846" y="91821"/>
                    </a:cubicBezTo>
                    <a:cubicBezTo>
                      <a:pt x="74023" y="91821"/>
                      <a:pt x="87404" y="77343"/>
                      <a:pt x="87404" y="57436"/>
                    </a:cubicBezTo>
                    <a:close/>
                  </a:path>
                </a:pathLst>
              </a:custGeom>
              <a:solidFill>
                <a:srgbClr val="4285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5" name="Google Shape;1585;p107"/>
              <p:cNvSpPr/>
              <p:nvPr/>
            </p:nvSpPr>
            <p:spPr>
              <a:xfrm>
                <a:off x="5532590" y="4625614"/>
                <a:ext cx="25148" cy="167830"/>
              </a:xfrm>
              <a:custGeom>
                <a:rect b="b" l="l" r="r" t="t"/>
                <a:pathLst>
                  <a:path extrusionOk="0" h="167830" w="25148">
                    <a:moveTo>
                      <a:pt x="25149" y="0"/>
                    </a:moveTo>
                    <a:lnTo>
                      <a:pt x="25149" y="167831"/>
                    </a:lnTo>
                    <a:lnTo>
                      <a:pt x="0" y="167831"/>
                    </a:lnTo>
                    <a:lnTo>
                      <a:pt x="0" y="0"/>
                    </a:lnTo>
                    <a:lnTo>
                      <a:pt x="25149" y="0"/>
                    </a:lnTo>
                    <a:close/>
                  </a:path>
                </a:pathLst>
              </a:custGeom>
              <a:solidFill>
                <a:srgbClr val="34A8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86" name="Google Shape;1586;p107"/>
              <p:cNvSpPr/>
              <p:nvPr/>
            </p:nvSpPr>
            <p:spPr>
              <a:xfrm>
                <a:off x="5572354" y="4682764"/>
                <a:ext cx="104675" cy="114109"/>
              </a:xfrm>
              <a:custGeom>
                <a:rect b="b" l="l" r="r" t="t"/>
                <a:pathLst>
                  <a:path extrusionOk="0" h="114109" w="104675">
                    <a:moveTo>
                      <a:pt x="84082" y="75819"/>
                    </a:moveTo>
                    <a:lnTo>
                      <a:pt x="103537" y="88773"/>
                    </a:lnTo>
                    <a:cubicBezTo>
                      <a:pt x="97274" y="98108"/>
                      <a:pt x="82089" y="114110"/>
                      <a:pt x="55897" y="114110"/>
                    </a:cubicBezTo>
                    <a:cubicBezTo>
                      <a:pt x="23441" y="114110"/>
                      <a:pt x="0" y="89059"/>
                      <a:pt x="0" y="57055"/>
                    </a:cubicBezTo>
                    <a:cubicBezTo>
                      <a:pt x="0" y="23146"/>
                      <a:pt x="23630" y="0"/>
                      <a:pt x="53145" y="0"/>
                    </a:cubicBezTo>
                    <a:cubicBezTo>
                      <a:pt x="82754" y="0"/>
                      <a:pt x="97274" y="23527"/>
                      <a:pt x="102019" y="36290"/>
                    </a:cubicBezTo>
                    <a:lnTo>
                      <a:pt x="104676" y="42767"/>
                    </a:lnTo>
                    <a:lnTo>
                      <a:pt x="28280" y="74390"/>
                    </a:lnTo>
                    <a:cubicBezTo>
                      <a:pt x="34164" y="85820"/>
                      <a:pt x="43180" y="91726"/>
                      <a:pt x="55992" y="91726"/>
                    </a:cubicBezTo>
                    <a:cubicBezTo>
                      <a:pt x="68708" y="91631"/>
                      <a:pt x="77629" y="85344"/>
                      <a:pt x="84082" y="75819"/>
                    </a:cubicBezTo>
                    <a:close/>
                    <a:moveTo>
                      <a:pt x="24200" y="55245"/>
                    </a:moveTo>
                    <a:lnTo>
                      <a:pt x="75257" y="34100"/>
                    </a:lnTo>
                    <a:cubicBezTo>
                      <a:pt x="72410" y="26956"/>
                      <a:pt x="63963" y="22003"/>
                      <a:pt x="53999" y="22003"/>
                    </a:cubicBezTo>
                    <a:cubicBezTo>
                      <a:pt x="41282" y="22003"/>
                      <a:pt x="23535" y="33242"/>
                      <a:pt x="24200" y="55245"/>
                    </a:cubicBezTo>
                    <a:close/>
                  </a:path>
                </a:pathLst>
              </a:custGeom>
              <a:solidFill>
                <a:srgbClr val="EA43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b Title - Text and image horizontal">
  <p:cSld name="BLANK_1_2">
    <p:spTree>
      <p:nvGrpSpPr>
        <p:cNvPr id="1587" name="Shape 1587"/>
        <p:cNvGrpSpPr/>
        <p:nvPr/>
      </p:nvGrpSpPr>
      <p:grpSpPr>
        <a:xfrm>
          <a:off x="0" y="0"/>
          <a:ext cx="0" cy="0"/>
          <a:chOff x="0" y="0"/>
          <a:chExt cx="0" cy="0"/>
        </a:xfrm>
      </p:grpSpPr>
      <p:sp>
        <p:nvSpPr>
          <p:cNvPr id="1588" name="Google Shape;1588;p108"/>
          <p:cNvSpPr txBox="1"/>
          <p:nvPr>
            <p:ph type="title"/>
          </p:nvPr>
        </p:nvSpPr>
        <p:spPr>
          <a:xfrm>
            <a:off x="3227700" y="1009125"/>
            <a:ext cx="5458800" cy="13086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4000"/>
              <a:buNone/>
              <a:defRPr sz="4000"/>
            </a:lvl1pPr>
            <a:lvl2pPr lvl="1">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2pPr>
            <a:lvl3pPr lvl="2">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3pPr>
            <a:lvl4pPr lvl="3">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4pPr>
            <a:lvl5pPr lvl="4">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5pPr>
            <a:lvl6pPr lvl="5">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6pPr>
            <a:lvl7pPr lvl="6">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7pPr>
            <a:lvl8pPr lvl="7">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8pPr>
            <a:lvl9pPr lvl="8">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9pPr>
          </a:lstStyle>
          <a:p/>
        </p:txBody>
      </p:sp>
      <p:sp>
        <p:nvSpPr>
          <p:cNvPr id="1589" name="Google Shape;1589;p108"/>
          <p:cNvSpPr txBox="1"/>
          <p:nvPr>
            <p:ph idx="1" type="subTitle"/>
          </p:nvPr>
        </p:nvSpPr>
        <p:spPr>
          <a:xfrm>
            <a:off x="5998500" y="2613762"/>
            <a:ext cx="2688300" cy="752700"/>
          </a:xfrm>
          <a:prstGeom prst="rect">
            <a:avLst/>
          </a:prstGeom>
        </p:spPr>
        <p:txBody>
          <a:bodyPr anchorCtr="0" anchor="b" bIns="0" lIns="0" spcFirstLastPara="1" rIns="0" wrap="square" tIns="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590" name="Google Shape;1590;p108"/>
          <p:cNvSpPr txBox="1"/>
          <p:nvPr>
            <p:ph idx="2" type="subTitle"/>
          </p:nvPr>
        </p:nvSpPr>
        <p:spPr>
          <a:xfrm>
            <a:off x="3227700" y="2613724"/>
            <a:ext cx="2688300" cy="752700"/>
          </a:xfrm>
          <a:prstGeom prst="rect">
            <a:avLst/>
          </a:prstGeom>
        </p:spPr>
        <p:txBody>
          <a:bodyPr anchorCtr="0" anchor="b" bIns="0" lIns="0" spcFirstLastPara="1" rIns="0" wrap="square" tIns="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591" name="Google Shape;1591;p108"/>
          <p:cNvSpPr/>
          <p:nvPr>
            <p:ph idx="3" type="pic"/>
          </p:nvPr>
        </p:nvSpPr>
        <p:spPr>
          <a:xfrm>
            <a:off x="0" y="3609800"/>
            <a:ext cx="9144000" cy="1533600"/>
          </a:xfrm>
          <a:prstGeom prst="rect">
            <a:avLst/>
          </a:prstGeom>
          <a:noFill/>
          <a:ln>
            <a:noFill/>
          </a:ln>
        </p:spPr>
      </p:sp>
      <p:grpSp>
        <p:nvGrpSpPr>
          <p:cNvPr id="1592" name="Google Shape;1592;p108"/>
          <p:cNvGrpSpPr/>
          <p:nvPr/>
        </p:nvGrpSpPr>
        <p:grpSpPr>
          <a:xfrm>
            <a:off x="457102" y="457195"/>
            <a:ext cx="1532637" cy="202797"/>
            <a:chOff x="4965272" y="4619519"/>
            <a:chExt cx="1726915" cy="228504"/>
          </a:xfrm>
        </p:grpSpPr>
        <p:grpSp>
          <p:nvGrpSpPr>
            <p:cNvPr id="1593" name="Google Shape;1593;p108"/>
            <p:cNvGrpSpPr/>
            <p:nvPr/>
          </p:nvGrpSpPr>
          <p:grpSpPr>
            <a:xfrm>
              <a:off x="5743461" y="4634759"/>
              <a:ext cx="948726" cy="205929"/>
              <a:chOff x="5743461" y="4634759"/>
              <a:chExt cx="948726" cy="205929"/>
            </a:xfrm>
          </p:grpSpPr>
          <p:sp>
            <p:nvSpPr>
              <p:cNvPr id="1594" name="Google Shape;1594;p108"/>
              <p:cNvSpPr/>
              <p:nvPr/>
            </p:nvSpPr>
            <p:spPr>
              <a:xfrm>
                <a:off x="5743461" y="4636568"/>
                <a:ext cx="127072" cy="156972"/>
              </a:xfrm>
              <a:custGeom>
                <a:rect b="b" l="l" r="r" t="t"/>
                <a:pathLst>
                  <a:path extrusionOk="0" h="156972" w="127072">
                    <a:moveTo>
                      <a:pt x="0" y="156877"/>
                    </a:moveTo>
                    <a:lnTo>
                      <a:pt x="0" y="0"/>
                    </a:lnTo>
                    <a:lnTo>
                      <a:pt x="47830" y="0"/>
                    </a:lnTo>
                    <a:cubicBezTo>
                      <a:pt x="71650" y="0"/>
                      <a:pt x="90915" y="7239"/>
                      <a:pt x="105340" y="21717"/>
                    </a:cubicBezTo>
                    <a:cubicBezTo>
                      <a:pt x="119860" y="36195"/>
                      <a:pt x="127073" y="55055"/>
                      <a:pt x="127073" y="78486"/>
                    </a:cubicBezTo>
                    <a:cubicBezTo>
                      <a:pt x="127073" y="102013"/>
                      <a:pt x="119860" y="120968"/>
                      <a:pt x="105340" y="135350"/>
                    </a:cubicBezTo>
                    <a:cubicBezTo>
                      <a:pt x="90820" y="149733"/>
                      <a:pt x="71650" y="156972"/>
                      <a:pt x="47830" y="156972"/>
                    </a:cubicBezTo>
                    <a:lnTo>
                      <a:pt x="0" y="156972"/>
                    </a:lnTo>
                    <a:close/>
                    <a:moveTo>
                      <a:pt x="20119" y="19241"/>
                    </a:moveTo>
                    <a:lnTo>
                      <a:pt x="20119" y="137541"/>
                    </a:lnTo>
                    <a:lnTo>
                      <a:pt x="47830" y="137541"/>
                    </a:lnTo>
                    <a:cubicBezTo>
                      <a:pt x="66051" y="137541"/>
                      <a:pt x="80381" y="132302"/>
                      <a:pt x="90820" y="121920"/>
                    </a:cubicBezTo>
                    <a:cubicBezTo>
                      <a:pt x="101259" y="111443"/>
                      <a:pt x="106574" y="96965"/>
                      <a:pt x="106574" y="78391"/>
                    </a:cubicBezTo>
                    <a:cubicBezTo>
                      <a:pt x="106574" y="60008"/>
                      <a:pt x="101354" y="45530"/>
                      <a:pt x="90820" y="35052"/>
                    </a:cubicBezTo>
                    <a:cubicBezTo>
                      <a:pt x="80381" y="24575"/>
                      <a:pt x="66051" y="19241"/>
                      <a:pt x="47830" y="19241"/>
                    </a:cubicBezTo>
                    <a:lnTo>
                      <a:pt x="20119" y="19241"/>
                    </a:ln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5" name="Google Shape;1595;p108"/>
              <p:cNvSpPr/>
              <p:nvPr/>
            </p:nvSpPr>
            <p:spPr>
              <a:xfrm>
                <a:off x="5884484" y="4682574"/>
                <a:ext cx="104675" cy="114300"/>
              </a:xfrm>
              <a:custGeom>
                <a:rect b="b" l="l" r="r" t="t"/>
                <a:pathLst>
                  <a:path extrusionOk="0" h="114300" w="104675">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3" y="0"/>
                      <a:pt x="81235" y="5143"/>
                      <a:pt x="90631" y="15430"/>
                    </a:cubicBezTo>
                    <a:cubicBezTo>
                      <a:pt x="100026" y="25717"/>
                      <a:pt x="104676" y="40196"/>
                      <a:pt x="104676" y="58674"/>
                    </a:cubicBezTo>
                    <a:lnTo>
                      <a:pt x="104486" y="60865"/>
                    </a:lnTo>
                    <a:lnTo>
                      <a:pt x="20499" y="60865"/>
                    </a:lnTo>
                    <a:cubicBezTo>
                      <a:pt x="20783" y="71342"/>
                      <a:pt x="24295" y="79820"/>
                      <a:pt x="30938" y="86297"/>
                    </a:cubicBezTo>
                    <a:cubicBezTo>
                      <a:pt x="37676" y="92678"/>
                      <a:pt x="45647" y="95917"/>
                      <a:pt x="54948" y="95917"/>
                    </a:cubicBezTo>
                    <a:cubicBezTo>
                      <a:pt x="67759" y="95917"/>
                      <a:pt x="77819" y="89535"/>
                      <a:pt x="85031" y="76676"/>
                    </a:cubicBezTo>
                    <a:lnTo>
                      <a:pt x="102968" y="85439"/>
                    </a:lnTo>
                    <a:cubicBezTo>
                      <a:pt x="98128" y="94488"/>
                      <a:pt x="91485" y="101537"/>
                      <a:pt x="83038" y="106680"/>
                    </a:cubicBezTo>
                    <a:cubicBezTo>
                      <a:pt x="74497" y="111728"/>
                      <a:pt x="64912" y="114300"/>
                      <a:pt x="54094" y="114300"/>
                    </a:cubicBezTo>
                    <a:close/>
                    <a:moveTo>
                      <a:pt x="22017" y="44196"/>
                    </a:moveTo>
                    <a:lnTo>
                      <a:pt x="83323" y="44196"/>
                    </a:lnTo>
                    <a:cubicBezTo>
                      <a:pt x="82754" y="36766"/>
                      <a:pt x="79717" y="30575"/>
                      <a:pt x="74213" y="25717"/>
                    </a:cubicBezTo>
                    <a:cubicBezTo>
                      <a:pt x="68708" y="20860"/>
                      <a:pt x="61401" y="18383"/>
                      <a:pt x="52291" y="18383"/>
                    </a:cubicBezTo>
                    <a:cubicBezTo>
                      <a:pt x="44698" y="18383"/>
                      <a:pt x="38245" y="20765"/>
                      <a:pt x="32741" y="25432"/>
                    </a:cubicBezTo>
                    <a:cubicBezTo>
                      <a:pt x="27331" y="30099"/>
                      <a:pt x="23725" y="36385"/>
                      <a:pt x="22017" y="44196"/>
                    </a:cubicBez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6" name="Google Shape;1596;p108"/>
              <p:cNvSpPr/>
              <p:nvPr/>
            </p:nvSpPr>
            <p:spPr>
              <a:xfrm>
                <a:off x="6000927" y="4682574"/>
                <a:ext cx="104675" cy="114300"/>
              </a:xfrm>
              <a:custGeom>
                <a:rect b="b" l="l" r="r" t="t"/>
                <a:pathLst>
                  <a:path extrusionOk="0" h="114300" w="104675">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4" y="0"/>
                      <a:pt x="81235" y="5143"/>
                      <a:pt x="90631" y="15430"/>
                    </a:cubicBezTo>
                    <a:cubicBezTo>
                      <a:pt x="100026" y="25717"/>
                      <a:pt x="104676" y="40196"/>
                      <a:pt x="104676" y="58674"/>
                    </a:cubicBezTo>
                    <a:lnTo>
                      <a:pt x="104486" y="60865"/>
                    </a:lnTo>
                    <a:lnTo>
                      <a:pt x="20404" y="60865"/>
                    </a:lnTo>
                    <a:cubicBezTo>
                      <a:pt x="20688" y="71342"/>
                      <a:pt x="24200" y="79820"/>
                      <a:pt x="30843" y="86297"/>
                    </a:cubicBezTo>
                    <a:cubicBezTo>
                      <a:pt x="37581" y="92678"/>
                      <a:pt x="45553" y="95917"/>
                      <a:pt x="54853" y="95917"/>
                    </a:cubicBezTo>
                    <a:cubicBezTo>
                      <a:pt x="67665" y="95917"/>
                      <a:pt x="77724" y="89535"/>
                      <a:pt x="84937" y="76676"/>
                    </a:cubicBezTo>
                    <a:lnTo>
                      <a:pt x="102873" y="85439"/>
                    </a:lnTo>
                    <a:cubicBezTo>
                      <a:pt x="98033" y="94488"/>
                      <a:pt x="91390" y="101537"/>
                      <a:pt x="82944" y="106680"/>
                    </a:cubicBezTo>
                    <a:cubicBezTo>
                      <a:pt x="74497" y="111728"/>
                      <a:pt x="64817" y="114300"/>
                      <a:pt x="54094" y="114300"/>
                    </a:cubicBezTo>
                    <a:close/>
                    <a:moveTo>
                      <a:pt x="22017" y="44196"/>
                    </a:moveTo>
                    <a:lnTo>
                      <a:pt x="83323" y="44196"/>
                    </a:lnTo>
                    <a:cubicBezTo>
                      <a:pt x="82754" y="36766"/>
                      <a:pt x="79717" y="30575"/>
                      <a:pt x="74308" y="25717"/>
                    </a:cubicBezTo>
                    <a:cubicBezTo>
                      <a:pt x="68803" y="20860"/>
                      <a:pt x="61496" y="18383"/>
                      <a:pt x="52385" y="18383"/>
                    </a:cubicBezTo>
                    <a:cubicBezTo>
                      <a:pt x="44793" y="18383"/>
                      <a:pt x="38340" y="20765"/>
                      <a:pt x="32836" y="25432"/>
                    </a:cubicBezTo>
                    <a:cubicBezTo>
                      <a:pt x="27332" y="30099"/>
                      <a:pt x="23725" y="36385"/>
                      <a:pt x="22017" y="44196"/>
                    </a:cubicBez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7" name="Google Shape;1597;p108"/>
              <p:cNvSpPr/>
              <p:nvPr/>
            </p:nvSpPr>
            <p:spPr>
              <a:xfrm>
                <a:off x="6122401" y="4682574"/>
                <a:ext cx="107333" cy="158114"/>
              </a:xfrm>
              <a:custGeom>
                <a:rect b="b" l="l" r="r" t="t"/>
                <a:pathLst>
                  <a:path extrusionOk="0" h="158114" w="107333">
                    <a:moveTo>
                      <a:pt x="56561" y="114300"/>
                    </a:moveTo>
                    <a:cubicBezTo>
                      <a:pt x="48684" y="114300"/>
                      <a:pt x="41567" y="112586"/>
                      <a:pt x="35113" y="109252"/>
                    </a:cubicBezTo>
                    <a:cubicBezTo>
                      <a:pt x="28660" y="105918"/>
                      <a:pt x="23630" y="101441"/>
                      <a:pt x="20119" y="95917"/>
                    </a:cubicBezTo>
                    <a:lnTo>
                      <a:pt x="19265" y="95917"/>
                    </a:lnTo>
                    <a:lnTo>
                      <a:pt x="20119" y="110776"/>
                    </a:lnTo>
                    <a:lnTo>
                      <a:pt x="20119" y="158115"/>
                    </a:lnTo>
                    <a:lnTo>
                      <a:pt x="0" y="158115"/>
                    </a:lnTo>
                    <a:lnTo>
                      <a:pt x="0" y="3524"/>
                    </a:lnTo>
                    <a:lnTo>
                      <a:pt x="19170" y="3524"/>
                    </a:lnTo>
                    <a:lnTo>
                      <a:pt x="19170" y="18383"/>
                    </a:lnTo>
                    <a:lnTo>
                      <a:pt x="20024" y="18383"/>
                    </a:lnTo>
                    <a:cubicBezTo>
                      <a:pt x="23536" y="12859"/>
                      <a:pt x="28470" y="8382"/>
                      <a:pt x="35019" y="5048"/>
                    </a:cubicBezTo>
                    <a:cubicBezTo>
                      <a:pt x="41472" y="1715"/>
                      <a:pt x="48684" y="0"/>
                      <a:pt x="56466" y="0"/>
                    </a:cubicBezTo>
                    <a:cubicBezTo>
                      <a:pt x="70606" y="0"/>
                      <a:pt x="82564" y="5524"/>
                      <a:pt x="92244" y="16669"/>
                    </a:cubicBezTo>
                    <a:cubicBezTo>
                      <a:pt x="102303" y="27908"/>
                      <a:pt x="107333" y="41434"/>
                      <a:pt x="107333" y="57150"/>
                    </a:cubicBezTo>
                    <a:cubicBezTo>
                      <a:pt x="107333" y="73057"/>
                      <a:pt x="102303" y="86582"/>
                      <a:pt x="92244" y="97631"/>
                    </a:cubicBezTo>
                    <a:cubicBezTo>
                      <a:pt x="82564" y="108776"/>
                      <a:pt x="70606" y="114300"/>
                      <a:pt x="56561" y="114300"/>
                    </a:cubicBezTo>
                    <a:close/>
                    <a:moveTo>
                      <a:pt x="53240" y="95917"/>
                    </a:moveTo>
                    <a:cubicBezTo>
                      <a:pt x="62825" y="95917"/>
                      <a:pt x="70891" y="92297"/>
                      <a:pt x="77439" y="84963"/>
                    </a:cubicBezTo>
                    <a:cubicBezTo>
                      <a:pt x="83987" y="77819"/>
                      <a:pt x="87309" y="68485"/>
                      <a:pt x="87309" y="57150"/>
                    </a:cubicBezTo>
                    <a:cubicBezTo>
                      <a:pt x="87309" y="45910"/>
                      <a:pt x="84082" y="36671"/>
                      <a:pt x="77439" y="29337"/>
                    </a:cubicBezTo>
                    <a:cubicBezTo>
                      <a:pt x="70891" y="22003"/>
                      <a:pt x="62825" y="18383"/>
                      <a:pt x="53240" y="18383"/>
                    </a:cubicBezTo>
                    <a:cubicBezTo>
                      <a:pt x="43465" y="18383"/>
                      <a:pt x="35303" y="22003"/>
                      <a:pt x="28755" y="29337"/>
                    </a:cubicBezTo>
                    <a:cubicBezTo>
                      <a:pt x="22397" y="36671"/>
                      <a:pt x="19170" y="45910"/>
                      <a:pt x="19170" y="57150"/>
                    </a:cubicBezTo>
                    <a:cubicBezTo>
                      <a:pt x="19170" y="68580"/>
                      <a:pt x="22397" y="77915"/>
                      <a:pt x="28755" y="85154"/>
                    </a:cubicBezTo>
                    <a:cubicBezTo>
                      <a:pt x="35398" y="92393"/>
                      <a:pt x="43465" y="95917"/>
                      <a:pt x="53240" y="95917"/>
                    </a:cubicBez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8" name="Google Shape;1598;p108"/>
              <p:cNvSpPr/>
              <p:nvPr/>
            </p:nvSpPr>
            <p:spPr>
              <a:xfrm>
                <a:off x="6251371" y="4636568"/>
                <a:ext cx="149848" cy="156876"/>
              </a:xfrm>
              <a:custGeom>
                <a:rect b="b" l="l" r="r" t="t"/>
                <a:pathLst>
                  <a:path extrusionOk="0" h="156876" w="149848">
                    <a:moveTo>
                      <a:pt x="20119" y="156877"/>
                    </a:moveTo>
                    <a:lnTo>
                      <a:pt x="0" y="156877"/>
                    </a:lnTo>
                    <a:lnTo>
                      <a:pt x="0" y="0"/>
                    </a:lnTo>
                    <a:lnTo>
                      <a:pt x="20119" y="0"/>
                    </a:lnTo>
                    <a:lnTo>
                      <a:pt x="74497" y="95536"/>
                    </a:lnTo>
                    <a:lnTo>
                      <a:pt x="75351" y="95536"/>
                    </a:lnTo>
                    <a:lnTo>
                      <a:pt x="129730" y="0"/>
                    </a:lnTo>
                    <a:lnTo>
                      <a:pt x="149849" y="0"/>
                    </a:lnTo>
                    <a:lnTo>
                      <a:pt x="149849" y="156877"/>
                    </a:lnTo>
                    <a:lnTo>
                      <a:pt x="129730" y="156877"/>
                    </a:lnTo>
                    <a:lnTo>
                      <a:pt x="129730" y="63722"/>
                    </a:lnTo>
                    <a:lnTo>
                      <a:pt x="130584" y="37433"/>
                    </a:lnTo>
                    <a:lnTo>
                      <a:pt x="129730" y="37433"/>
                    </a:lnTo>
                    <a:lnTo>
                      <a:pt x="80856" y="123539"/>
                    </a:lnTo>
                    <a:lnTo>
                      <a:pt x="69088" y="123539"/>
                    </a:lnTo>
                    <a:lnTo>
                      <a:pt x="20214" y="37433"/>
                    </a:lnTo>
                    <a:lnTo>
                      <a:pt x="19360" y="37433"/>
                    </a:lnTo>
                    <a:lnTo>
                      <a:pt x="20214" y="63722"/>
                    </a:lnTo>
                    <a:lnTo>
                      <a:pt x="20214" y="156877"/>
                    </a:ln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599" name="Google Shape;1599;p108"/>
              <p:cNvSpPr/>
              <p:nvPr/>
            </p:nvSpPr>
            <p:spPr>
              <a:xfrm>
                <a:off x="6425515" y="4634759"/>
                <a:ext cx="28470" cy="158686"/>
              </a:xfrm>
              <a:custGeom>
                <a:rect b="b" l="l" r="r" t="t"/>
                <a:pathLst>
                  <a:path extrusionOk="0" h="158686" w="28470">
                    <a:moveTo>
                      <a:pt x="28470" y="14287"/>
                    </a:moveTo>
                    <a:cubicBezTo>
                      <a:pt x="28470" y="18193"/>
                      <a:pt x="27047" y="21622"/>
                      <a:pt x="24295" y="24384"/>
                    </a:cubicBezTo>
                    <a:cubicBezTo>
                      <a:pt x="21543" y="27146"/>
                      <a:pt x="18221" y="28575"/>
                      <a:pt x="14235" y="28575"/>
                    </a:cubicBezTo>
                    <a:cubicBezTo>
                      <a:pt x="10249" y="28575"/>
                      <a:pt x="6928" y="27146"/>
                      <a:pt x="4176" y="24384"/>
                    </a:cubicBezTo>
                    <a:cubicBezTo>
                      <a:pt x="1424" y="21622"/>
                      <a:pt x="0" y="18288"/>
                      <a:pt x="0" y="14287"/>
                    </a:cubicBezTo>
                    <a:cubicBezTo>
                      <a:pt x="0" y="10287"/>
                      <a:pt x="1424" y="6953"/>
                      <a:pt x="4176" y="4191"/>
                    </a:cubicBezTo>
                    <a:cubicBezTo>
                      <a:pt x="6928" y="1429"/>
                      <a:pt x="10249" y="0"/>
                      <a:pt x="14235" y="0"/>
                    </a:cubicBezTo>
                    <a:cubicBezTo>
                      <a:pt x="18221" y="0"/>
                      <a:pt x="21543" y="1429"/>
                      <a:pt x="24295" y="4191"/>
                    </a:cubicBezTo>
                    <a:cubicBezTo>
                      <a:pt x="27047" y="6953"/>
                      <a:pt x="28470" y="10287"/>
                      <a:pt x="28470" y="14287"/>
                    </a:cubicBezTo>
                    <a:close/>
                    <a:moveTo>
                      <a:pt x="24390" y="51340"/>
                    </a:moveTo>
                    <a:lnTo>
                      <a:pt x="24390" y="158687"/>
                    </a:lnTo>
                    <a:lnTo>
                      <a:pt x="4271" y="158687"/>
                    </a:lnTo>
                    <a:lnTo>
                      <a:pt x="4271" y="51340"/>
                    </a:lnTo>
                    <a:lnTo>
                      <a:pt x="24390" y="51340"/>
                    </a:ln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0" name="Google Shape;1600;p108"/>
              <p:cNvSpPr/>
              <p:nvPr/>
            </p:nvSpPr>
            <p:spPr>
              <a:xfrm>
                <a:off x="6473630" y="4682574"/>
                <a:ext cx="94806" cy="110775"/>
              </a:xfrm>
              <a:custGeom>
                <a:rect b="b" l="l" r="r" t="t"/>
                <a:pathLst>
                  <a:path extrusionOk="0" h="110775" w="94806">
                    <a:moveTo>
                      <a:pt x="95" y="3524"/>
                    </a:moveTo>
                    <a:lnTo>
                      <a:pt x="19265" y="3524"/>
                    </a:lnTo>
                    <a:lnTo>
                      <a:pt x="19265" y="18383"/>
                    </a:lnTo>
                    <a:lnTo>
                      <a:pt x="20119" y="18383"/>
                    </a:lnTo>
                    <a:cubicBezTo>
                      <a:pt x="23156" y="13145"/>
                      <a:pt x="27901" y="8763"/>
                      <a:pt x="34164" y="5239"/>
                    </a:cubicBezTo>
                    <a:cubicBezTo>
                      <a:pt x="40428" y="1715"/>
                      <a:pt x="47071" y="0"/>
                      <a:pt x="53904" y="0"/>
                    </a:cubicBezTo>
                    <a:cubicBezTo>
                      <a:pt x="67000" y="0"/>
                      <a:pt x="77060" y="3715"/>
                      <a:pt x="84177" y="11240"/>
                    </a:cubicBezTo>
                    <a:cubicBezTo>
                      <a:pt x="91200" y="18764"/>
                      <a:pt x="94806" y="29432"/>
                      <a:pt x="94806" y="43339"/>
                    </a:cubicBezTo>
                    <a:lnTo>
                      <a:pt x="94806" y="110776"/>
                    </a:lnTo>
                    <a:lnTo>
                      <a:pt x="74687" y="110776"/>
                    </a:lnTo>
                    <a:lnTo>
                      <a:pt x="74687" y="44577"/>
                    </a:lnTo>
                    <a:cubicBezTo>
                      <a:pt x="74213" y="27051"/>
                      <a:pt x="65482" y="18288"/>
                      <a:pt x="48305" y="18288"/>
                    </a:cubicBezTo>
                    <a:cubicBezTo>
                      <a:pt x="40333" y="18288"/>
                      <a:pt x="33595" y="21527"/>
                      <a:pt x="28186" y="28004"/>
                    </a:cubicBezTo>
                    <a:cubicBezTo>
                      <a:pt x="22776" y="34481"/>
                      <a:pt x="20119" y="42291"/>
                      <a:pt x="20119" y="51340"/>
                    </a:cubicBezTo>
                    <a:lnTo>
                      <a:pt x="20119" y="110681"/>
                    </a:lnTo>
                    <a:lnTo>
                      <a:pt x="0" y="110681"/>
                    </a:lnTo>
                    <a:lnTo>
                      <a:pt x="0" y="3524"/>
                    </a:ln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1" name="Google Shape;1601;p108"/>
              <p:cNvSpPr/>
              <p:nvPr/>
            </p:nvSpPr>
            <p:spPr>
              <a:xfrm>
                <a:off x="6584759" y="4636568"/>
                <a:ext cx="107428" cy="160305"/>
              </a:xfrm>
              <a:custGeom>
                <a:rect b="b" l="l" r="r" t="t"/>
                <a:pathLst>
                  <a:path extrusionOk="0" h="160305" w="107428">
                    <a:moveTo>
                      <a:pt x="50772" y="160306"/>
                    </a:moveTo>
                    <a:cubicBezTo>
                      <a:pt x="36822" y="160306"/>
                      <a:pt x="24769" y="154781"/>
                      <a:pt x="14805" y="143637"/>
                    </a:cubicBezTo>
                    <a:cubicBezTo>
                      <a:pt x="4935" y="132398"/>
                      <a:pt x="0" y="118872"/>
                      <a:pt x="0" y="103156"/>
                    </a:cubicBezTo>
                    <a:cubicBezTo>
                      <a:pt x="0" y="87440"/>
                      <a:pt x="4935" y="73914"/>
                      <a:pt x="14805" y="62675"/>
                    </a:cubicBezTo>
                    <a:cubicBezTo>
                      <a:pt x="24864" y="51530"/>
                      <a:pt x="36822" y="46006"/>
                      <a:pt x="50772" y="46006"/>
                    </a:cubicBezTo>
                    <a:cubicBezTo>
                      <a:pt x="58649" y="46006"/>
                      <a:pt x="65767" y="47720"/>
                      <a:pt x="72315" y="51054"/>
                    </a:cubicBezTo>
                    <a:cubicBezTo>
                      <a:pt x="78768" y="54388"/>
                      <a:pt x="83798" y="58865"/>
                      <a:pt x="87309" y="64389"/>
                    </a:cubicBezTo>
                    <a:lnTo>
                      <a:pt x="88163" y="64389"/>
                    </a:lnTo>
                    <a:lnTo>
                      <a:pt x="87309" y="49530"/>
                    </a:lnTo>
                    <a:lnTo>
                      <a:pt x="87309" y="0"/>
                    </a:lnTo>
                    <a:lnTo>
                      <a:pt x="107428" y="0"/>
                    </a:lnTo>
                    <a:lnTo>
                      <a:pt x="107428" y="156877"/>
                    </a:lnTo>
                    <a:lnTo>
                      <a:pt x="88258" y="156877"/>
                    </a:lnTo>
                    <a:lnTo>
                      <a:pt x="88258" y="142018"/>
                    </a:lnTo>
                    <a:lnTo>
                      <a:pt x="87404" y="142018"/>
                    </a:lnTo>
                    <a:cubicBezTo>
                      <a:pt x="83893" y="147542"/>
                      <a:pt x="78958" y="152019"/>
                      <a:pt x="72410" y="155353"/>
                    </a:cubicBezTo>
                    <a:cubicBezTo>
                      <a:pt x="65861" y="158687"/>
                      <a:pt x="58649" y="160306"/>
                      <a:pt x="50772" y="160306"/>
                    </a:cubicBezTo>
                    <a:close/>
                    <a:moveTo>
                      <a:pt x="54094" y="141923"/>
                    </a:moveTo>
                    <a:cubicBezTo>
                      <a:pt x="63963" y="141923"/>
                      <a:pt x="72030" y="138303"/>
                      <a:pt x="78293" y="131159"/>
                    </a:cubicBezTo>
                    <a:cubicBezTo>
                      <a:pt x="84842" y="124016"/>
                      <a:pt x="88163" y="114681"/>
                      <a:pt x="88163" y="103156"/>
                    </a:cubicBezTo>
                    <a:cubicBezTo>
                      <a:pt x="88163" y="91916"/>
                      <a:pt x="84842" y="82677"/>
                      <a:pt x="78293" y="75343"/>
                    </a:cubicBezTo>
                    <a:cubicBezTo>
                      <a:pt x="71935" y="68009"/>
                      <a:pt x="63774" y="64389"/>
                      <a:pt x="54094" y="64389"/>
                    </a:cubicBezTo>
                    <a:cubicBezTo>
                      <a:pt x="44509" y="64389"/>
                      <a:pt x="36442" y="68009"/>
                      <a:pt x="29894" y="75343"/>
                    </a:cubicBezTo>
                    <a:cubicBezTo>
                      <a:pt x="23346" y="82677"/>
                      <a:pt x="20024" y="91916"/>
                      <a:pt x="20024" y="103156"/>
                    </a:cubicBezTo>
                    <a:cubicBezTo>
                      <a:pt x="20024" y="114586"/>
                      <a:pt x="23346" y="123825"/>
                      <a:pt x="29894" y="130969"/>
                    </a:cubicBezTo>
                    <a:cubicBezTo>
                      <a:pt x="36347" y="138303"/>
                      <a:pt x="44414" y="141923"/>
                      <a:pt x="54094" y="141923"/>
                    </a:cubicBez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02" name="Google Shape;1602;p108"/>
            <p:cNvGrpSpPr/>
            <p:nvPr/>
          </p:nvGrpSpPr>
          <p:grpSpPr>
            <a:xfrm>
              <a:off x="4965272" y="4619519"/>
              <a:ext cx="711757" cy="228504"/>
              <a:chOff x="4965272" y="4619519"/>
              <a:chExt cx="711757" cy="228504"/>
            </a:xfrm>
          </p:grpSpPr>
          <p:sp>
            <p:nvSpPr>
              <p:cNvPr id="1603" name="Google Shape;1603;p108"/>
              <p:cNvSpPr/>
              <p:nvPr/>
            </p:nvSpPr>
            <p:spPr>
              <a:xfrm>
                <a:off x="4965272" y="4619519"/>
                <a:ext cx="173004" cy="177355"/>
              </a:xfrm>
              <a:custGeom>
                <a:rect b="b" l="l" r="r" t="t"/>
                <a:pathLst>
                  <a:path extrusionOk="0" h="177355" w="173004">
                    <a:moveTo>
                      <a:pt x="90061" y="177356"/>
                    </a:moveTo>
                    <a:cubicBezTo>
                      <a:pt x="41092" y="177356"/>
                      <a:pt x="0" y="137541"/>
                      <a:pt x="0" y="88678"/>
                    </a:cubicBezTo>
                    <a:cubicBezTo>
                      <a:pt x="0" y="39815"/>
                      <a:pt x="41092" y="0"/>
                      <a:pt x="90061" y="0"/>
                    </a:cubicBezTo>
                    <a:cubicBezTo>
                      <a:pt x="117108" y="0"/>
                      <a:pt x="136373" y="10573"/>
                      <a:pt x="150893" y="24479"/>
                    </a:cubicBezTo>
                    <a:lnTo>
                      <a:pt x="133811" y="41529"/>
                    </a:lnTo>
                    <a:cubicBezTo>
                      <a:pt x="123371" y="31814"/>
                      <a:pt x="109326" y="24194"/>
                      <a:pt x="90061" y="24194"/>
                    </a:cubicBezTo>
                    <a:cubicBezTo>
                      <a:pt x="54378" y="24194"/>
                      <a:pt x="26383" y="52959"/>
                      <a:pt x="26383" y="88678"/>
                    </a:cubicBezTo>
                    <a:cubicBezTo>
                      <a:pt x="26383" y="124397"/>
                      <a:pt x="54283" y="153162"/>
                      <a:pt x="90061" y="153162"/>
                    </a:cubicBezTo>
                    <a:cubicBezTo>
                      <a:pt x="113217" y="153162"/>
                      <a:pt x="126408" y="143828"/>
                      <a:pt x="134854" y="135446"/>
                    </a:cubicBezTo>
                    <a:cubicBezTo>
                      <a:pt x="141782" y="128492"/>
                      <a:pt x="146338" y="118586"/>
                      <a:pt x="148046" y="104966"/>
                    </a:cubicBezTo>
                    <a:lnTo>
                      <a:pt x="90061" y="104966"/>
                    </a:lnTo>
                    <a:lnTo>
                      <a:pt x="90061" y="80677"/>
                    </a:lnTo>
                    <a:lnTo>
                      <a:pt x="171676" y="80677"/>
                    </a:lnTo>
                    <a:cubicBezTo>
                      <a:pt x="172530" y="84963"/>
                      <a:pt x="173005" y="90202"/>
                      <a:pt x="173005" y="95822"/>
                    </a:cubicBezTo>
                    <a:cubicBezTo>
                      <a:pt x="173005" y="114014"/>
                      <a:pt x="167975" y="136493"/>
                      <a:pt x="152032" y="152495"/>
                    </a:cubicBezTo>
                    <a:cubicBezTo>
                      <a:pt x="136373" y="168688"/>
                      <a:pt x="116444" y="177356"/>
                      <a:pt x="90061" y="177356"/>
                    </a:cubicBezTo>
                    <a:close/>
                  </a:path>
                </a:pathLst>
              </a:custGeom>
              <a:solidFill>
                <a:srgbClr val="4285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4" name="Google Shape;1604;p108"/>
              <p:cNvSpPr/>
              <p:nvPr/>
            </p:nvSpPr>
            <p:spPr>
              <a:xfrm>
                <a:off x="5151847" y="4682669"/>
                <a:ext cx="112552" cy="114109"/>
              </a:xfrm>
              <a:custGeom>
                <a:rect b="b" l="l" r="r" t="t"/>
                <a:pathLst>
                  <a:path extrusionOk="0" h="114109" w="112552">
                    <a:moveTo>
                      <a:pt x="112553" y="57055"/>
                    </a:moveTo>
                    <a:cubicBezTo>
                      <a:pt x="112553" y="89916"/>
                      <a:pt x="87214" y="114110"/>
                      <a:pt x="56276" y="114110"/>
                    </a:cubicBezTo>
                    <a:cubicBezTo>
                      <a:pt x="25339" y="114110"/>
                      <a:pt x="0" y="89916"/>
                      <a:pt x="0" y="57055"/>
                    </a:cubicBezTo>
                    <a:cubicBezTo>
                      <a:pt x="0" y="24003"/>
                      <a:pt x="25339"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631"/>
                      <a:pt x="87878" y="77438"/>
                      <a:pt x="87878" y="57055"/>
                    </a:cubicBezTo>
                    <a:close/>
                  </a:path>
                </a:pathLst>
              </a:custGeom>
              <a:solidFill>
                <a:srgbClr val="EA43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5" name="Google Shape;1605;p108"/>
              <p:cNvSpPr/>
              <p:nvPr/>
            </p:nvSpPr>
            <p:spPr>
              <a:xfrm>
                <a:off x="5278160" y="4682669"/>
                <a:ext cx="112552" cy="114109"/>
              </a:xfrm>
              <a:custGeom>
                <a:rect b="b" l="l" r="r" t="t"/>
                <a:pathLst>
                  <a:path extrusionOk="0" h="114109" w="112552">
                    <a:moveTo>
                      <a:pt x="112553" y="57055"/>
                    </a:moveTo>
                    <a:cubicBezTo>
                      <a:pt x="112553" y="89916"/>
                      <a:pt x="87309" y="114110"/>
                      <a:pt x="56276" y="114110"/>
                    </a:cubicBezTo>
                    <a:cubicBezTo>
                      <a:pt x="25244" y="114110"/>
                      <a:pt x="0" y="89916"/>
                      <a:pt x="0" y="57055"/>
                    </a:cubicBezTo>
                    <a:cubicBezTo>
                      <a:pt x="0" y="24003"/>
                      <a:pt x="25244"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726"/>
                      <a:pt x="87878" y="77438"/>
                      <a:pt x="87878" y="57055"/>
                    </a:cubicBezTo>
                    <a:close/>
                  </a:path>
                </a:pathLst>
              </a:custGeom>
              <a:solidFill>
                <a:srgbClr val="FBBC0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6" name="Google Shape;1606;p108"/>
              <p:cNvSpPr/>
              <p:nvPr/>
            </p:nvSpPr>
            <p:spPr>
              <a:xfrm>
                <a:off x="5404284" y="4682574"/>
                <a:ext cx="109515" cy="165449"/>
              </a:xfrm>
              <a:custGeom>
                <a:rect b="b" l="l" r="r" t="t"/>
                <a:pathLst>
                  <a:path extrusionOk="0" h="165449" w="109515">
                    <a:moveTo>
                      <a:pt x="109516" y="3524"/>
                    </a:moveTo>
                    <a:lnTo>
                      <a:pt x="109516" y="106013"/>
                    </a:lnTo>
                    <a:cubicBezTo>
                      <a:pt x="109516" y="148209"/>
                      <a:pt x="84652" y="165449"/>
                      <a:pt x="55232" y="165449"/>
                    </a:cubicBezTo>
                    <a:cubicBezTo>
                      <a:pt x="27521" y="165449"/>
                      <a:pt x="10819" y="146876"/>
                      <a:pt x="4555" y="131731"/>
                    </a:cubicBezTo>
                    <a:lnTo>
                      <a:pt x="26383" y="122682"/>
                    </a:lnTo>
                    <a:cubicBezTo>
                      <a:pt x="30273" y="132017"/>
                      <a:pt x="39764" y="142970"/>
                      <a:pt x="55138" y="142970"/>
                    </a:cubicBezTo>
                    <a:cubicBezTo>
                      <a:pt x="73928" y="142970"/>
                      <a:pt x="85696" y="131255"/>
                      <a:pt x="85696" y="109442"/>
                    </a:cubicBezTo>
                    <a:lnTo>
                      <a:pt x="85696" y="101251"/>
                    </a:lnTo>
                    <a:lnTo>
                      <a:pt x="84842" y="101251"/>
                    </a:lnTo>
                    <a:cubicBezTo>
                      <a:pt x="79242" y="108204"/>
                      <a:pt x="68424" y="114205"/>
                      <a:pt x="54758" y="114205"/>
                    </a:cubicBezTo>
                    <a:cubicBezTo>
                      <a:pt x="26193" y="114205"/>
                      <a:pt x="0" y="89345"/>
                      <a:pt x="0" y="57341"/>
                    </a:cubicBezTo>
                    <a:cubicBezTo>
                      <a:pt x="0" y="25146"/>
                      <a:pt x="26193" y="0"/>
                      <a:pt x="54758" y="0"/>
                    </a:cubicBezTo>
                    <a:cubicBezTo>
                      <a:pt x="68424" y="0"/>
                      <a:pt x="79242" y="6096"/>
                      <a:pt x="84842" y="12764"/>
                    </a:cubicBezTo>
                    <a:lnTo>
                      <a:pt x="85696" y="12764"/>
                    </a:lnTo>
                    <a:lnTo>
                      <a:pt x="85696" y="3524"/>
                    </a:lnTo>
                    <a:lnTo>
                      <a:pt x="109516" y="3524"/>
                    </a:lnTo>
                    <a:close/>
                    <a:moveTo>
                      <a:pt x="87404" y="57436"/>
                    </a:moveTo>
                    <a:cubicBezTo>
                      <a:pt x="87404" y="37338"/>
                      <a:pt x="74023" y="22574"/>
                      <a:pt x="56846" y="22574"/>
                    </a:cubicBezTo>
                    <a:cubicBezTo>
                      <a:pt x="39574" y="22574"/>
                      <a:pt x="25054" y="37243"/>
                      <a:pt x="25054" y="57436"/>
                    </a:cubicBezTo>
                    <a:cubicBezTo>
                      <a:pt x="25054" y="77343"/>
                      <a:pt x="39574" y="91821"/>
                      <a:pt x="56846" y="91821"/>
                    </a:cubicBezTo>
                    <a:cubicBezTo>
                      <a:pt x="74023" y="91821"/>
                      <a:pt x="87404" y="77343"/>
                      <a:pt x="87404" y="57436"/>
                    </a:cubicBezTo>
                    <a:close/>
                  </a:path>
                </a:pathLst>
              </a:custGeom>
              <a:solidFill>
                <a:srgbClr val="4285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7" name="Google Shape;1607;p108"/>
              <p:cNvSpPr/>
              <p:nvPr/>
            </p:nvSpPr>
            <p:spPr>
              <a:xfrm>
                <a:off x="5532590" y="4625614"/>
                <a:ext cx="25148" cy="167830"/>
              </a:xfrm>
              <a:custGeom>
                <a:rect b="b" l="l" r="r" t="t"/>
                <a:pathLst>
                  <a:path extrusionOk="0" h="167830" w="25148">
                    <a:moveTo>
                      <a:pt x="25149" y="0"/>
                    </a:moveTo>
                    <a:lnTo>
                      <a:pt x="25149" y="167831"/>
                    </a:lnTo>
                    <a:lnTo>
                      <a:pt x="0" y="167831"/>
                    </a:lnTo>
                    <a:lnTo>
                      <a:pt x="0" y="0"/>
                    </a:lnTo>
                    <a:lnTo>
                      <a:pt x="25149" y="0"/>
                    </a:lnTo>
                    <a:close/>
                  </a:path>
                </a:pathLst>
              </a:custGeom>
              <a:solidFill>
                <a:srgbClr val="34A8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08" name="Google Shape;1608;p108"/>
              <p:cNvSpPr/>
              <p:nvPr/>
            </p:nvSpPr>
            <p:spPr>
              <a:xfrm>
                <a:off x="5572354" y="4682764"/>
                <a:ext cx="104675" cy="114109"/>
              </a:xfrm>
              <a:custGeom>
                <a:rect b="b" l="l" r="r" t="t"/>
                <a:pathLst>
                  <a:path extrusionOk="0" h="114109" w="104675">
                    <a:moveTo>
                      <a:pt x="84082" y="75819"/>
                    </a:moveTo>
                    <a:lnTo>
                      <a:pt x="103537" y="88773"/>
                    </a:lnTo>
                    <a:cubicBezTo>
                      <a:pt x="97274" y="98108"/>
                      <a:pt x="82089" y="114110"/>
                      <a:pt x="55897" y="114110"/>
                    </a:cubicBezTo>
                    <a:cubicBezTo>
                      <a:pt x="23441" y="114110"/>
                      <a:pt x="0" y="89059"/>
                      <a:pt x="0" y="57055"/>
                    </a:cubicBezTo>
                    <a:cubicBezTo>
                      <a:pt x="0" y="23146"/>
                      <a:pt x="23630" y="0"/>
                      <a:pt x="53145" y="0"/>
                    </a:cubicBezTo>
                    <a:cubicBezTo>
                      <a:pt x="82754" y="0"/>
                      <a:pt x="97274" y="23527"/>
                      <a:pt x="102019" y="36290"/>
                    </a:cubicBezTo>
                    <a:lnTo>
                      <a:pt x="104676" y="42767"/>
                    </a:lnTo>
                    <a:lnTo>
                      <a:pt x="28280" y="74390"/>
                    </a:lnTo>
                    <a:cubicBezTo>
                      <a:pt x="34164" y="85820"/>
                      <a:pt x="43180" y="91726"/>
                      <a:pt x="55992" y="91726"/>
                    </a:cubicBezTo>
                    <a:cubicBezTo>
                      <a:pt x="68708" y="91631"/>
                      <a:pt x="77629" y="85344"/>
                      <a:pt x="84082" y="75819"/>
                    </a:cubicBezTo>
                    <a:close/>
                    <a:moveTo>
                      <a:pt x="24200" y="55245"/>
                    </a:moveTo>
                    <a:lnTo>
                      <a:pt x="75257" y="34100"/>
                    </a:lnTo>
                    <a:cubicBezTo>
                      <a:pt x="72410" y="26956"/>
                      <a:pt x="63963" y="22003"/>
                      <a:pt x="53999" y="22003"/>
                    </a:cubicBezTo>
                    <a:cubicBezTo>
                      <a:pt x="41282" y="22003"/>
                      <a:pt x="23535" y="33242"/>
                      <a:pt x="24200" y="55245"/>
                    </a:cubicBezTo>
                    <a:close/>
                  </a:path>
                </a:pathLst>
              </a:custGeom>
              <a:solidFill>
                <a:srgbClr val="EA43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c Title - Text and image vertical">
  <p:cSld name="BLANK_1_2_1">
    <p:spTree>
      <p:nvGrpSpPr>
        <p:cNvPr id="1609" name="Shape 1609"/>
        <p:cNvGrpSpPr/>
        <p:nvPr/>
      </p:nvGrpSpPr>
      <p:grpSpPr>
        <a:xfrm>
          <a:off x="0" y="0"/>
          <a:ext cx="0" cy="0"/>
          <a:chOff x="0" y="0"/>
          <a:chExt cx="0" cy="0"/>
        </a:xfrm>
      </p:grpSpPr>
      <p:sp>
        <p:nvSpPr>
          <p:cNvPr id="1610" name="Google Shape;1610;p109"/>
          <p:cNvSpPr txBox="1"/>
          <p:nvPr>
            <p:ph type="title"/>
          </p:nvPr>
        </p:nvSpPr>
        <p:spPr>
          <a:xfrm>
            <a:off x="3227700" y="1009125"/>
            <a:ext cx="5458800" cy="13086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4800"/>
              <a:buNone/>
              <a:defRPr sz="4800"/>
            </a:lvl1pPr>
            <a:lvl2pPr lvl="1">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2pPr>
            <a:lvl3pPr lvl="2">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3pPr>
            <a:lvl4pPr lvl="3">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4pPr>
            <a:lvl5pPr lvl="4">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5pPr>
            <a:lvl6pPr lvl="5">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6pPr>
            <a:lvl7pPr lvl="6">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7pPr>
            <a:lvl8pPr lvl="7">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8pPr>
            <a:lvl9pPr lvl="8">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9pPr>
          </a:lstStyle>
          <a:p/>
        </p:txBody>
      </p:sp>
      <p:sp>
        <p:nvSpPr>
          <p:cNvPr id="1611" name="Google Shape;1611;p109"/>
          <p:cNvSpPr txBox="1"/>
          <p:nvPr>
            <p:ph idx="1" type="subTitle"/>
          </p:nvPr>
        </p:nvSpPr>
        <p:spPr>
          <a:xfrm>
            <a:off x="5998500" y="3692046"/>
            <a:ext cx="2688300" cy="996000"/>
          </a:xfrm>
          <a:prstGeom prst="rect">
            <a:avLst/>
          </a:prstGeom>
        </p:spPr>
        <p:txBody>
          <a:bodyPr anchorCtr="0" anchor="b" bIns="0" lIns="0" spcFirstLastPara="1" rIns="0" wrap="square" tIns="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612" name="Google Shape;1612;p109"/>
          <p:cNvSpPr txBox="1"/>
          <p:nvPr>
            <p:ph idx="2" type="subTitle"/>
          </p:nvPr>
        </p:nvSpPr>
        <p:spPr>
          <a:xfrm>
            <a:off x="3227700" y="3691996"/>
            <a:ext cx="2688300" cy="996000"/>
          </a:xfrm>
          <a:prstGeom prst="rect">
            <a:avLst/>
          </a:prstGeom>
        </p:spPr>
        <p:txBody>
          <a:bodyPr anchorCtr="0" anchor="b" bIns="0" lIns="0" spcFirstLastPara="1" rIns="0" wrap="square" tIns="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613" name="Google Shape;1613;p109"/>
          <p:cNvSpPr/>
          <p:nvPr>
            <p:ph idx="3" type="pic"/>
          </p:nvPr>
        </p:nvSpPr>
        <p:spPr>
          <a:xfrm>
            <a:off x="0" y="1009125"/>
            <a:ext cx="2925900" cy="4134300"/>
          </a:xfrm>
          <a:prstGeom prst="rect">
            <a:avLst/>
          </a:prstGeom>
          <a:noFill/>
          <a:ln>
            <a:noFill/>
          </a:ln>
        </p:spPr>
      </p:sp>
      <p:grpSp>
        <p:nvGrpSpPr>
          <p:cNvPr id="1614" name="Google Shape;1614;p109"/>
          <p:cNvGrpSpPr/>
          <p:nvPr/>
        </p:nvGrpSpPr>
        <p:grpSpPr>
          <a:xfrm>
            <a:off x="457102" y="457195"/>
            <a:ext cx="1532637" cy="202797"/>
            <a:chOff x="4965272" y="4619519"/>
            <a:chExt cx="1726915" cy="228504"/>
          </a:xfrm>
        </p:grpSpPr>
        <p:grpSp>
          <p:nvGrpSpPr>
            <p:cNvPr id="1615" name="Google Shape;1615;p109"/>
            <p:cNvGrpSpPr/>
            <p:nvPr/>
          </p:nvGrpSpPr>
          <p:grpSpPr>
            <a:xfrm>
              <a:off x="5743461" y="4634759"/>
              <a:ext cx="948726" cy="205929"/>
              <a:chOff x="5743461" y="4634759"/>
              <a:chExt cx="948726" cy="205929"/>
            </a:xfrm>
          </p:grpSpPr>
          <p:sp>
            <p:nvSpPr>
              <p:cNvPr id="1616" name="Google Shape;1616;p109"/>
              <p:cNvSpPr/>
              <p:nvPr/>
            </p:nvSpPr>
            <p:spPr>
              <a:xfrm>
                <a:off x="5743461" y="4636568"/>
                <a:ext cx="127072" cy="156972"/>
              </a:xfrm>
              <a:custGeom>
                <a:rect b="b" l="l" r="r" t="t"/>
                <a:pathLst>
                  <a:path extrusionOk="0" h="156972" w="127072">
                    <a:moveTo>
                      <a:pt x="0" y="156877"/>
                    </a:moveTo>
                    <a:lnTo>
                      <a:pt x="0" y="0"/>
                    </a:lnTo>
                    <a:lnTo>
                      <a:pt x="47830" y="0"/>
                    </a:lnTo>
                    <a:cubicBezTo>
                      <a:pt x="71650" y="0"/>
                      <a:pt x="90915" y="7239"/>
                      <a:pt x="105340" y="21717"/>
                    </a:cubicBezTo>
                    <a:cubicBezTo>
                      <a:pt x="119860" y="36195"/>
                      <a:pt x="127073" y="55055"/>
                      <a:pt x="127073" y="78486"/>
                    </a:cubicBezTo>
                    <a:cubicBezTo>
                      <a:pt x="127073" y="102013"/>
                      <a:pt x="119860" y="120968"/>
                      <a:pt x="105340" y="135350"/>
                    </a:cubicBezTo>
                    <a:cubicBezTo>
                      <a:pt x="90820" y="149733"/>
                      <a:pt x="71650" y="156972"/>
                      <a:pt x="47830" y="156972"/>
                    </a:cubicBezTo>
                    <a:lnTo>
                      <a:pt x="0" y="156972"/>
                    </a:lnTo>
                    <a:close/>
                    <a:moveTo>
                      <a:pt x="20119" y="19241"/>
                    </a:moveTo>
                    <a:lnTo>
                      <a:pt x="20119" y="137541"/>
                    </a:lnTo>
                    <a:lnTo>
                      <a:pt x="47830" y="137541"/>
                    </a:lnTo>
                    <a:cubicBezTo>
                      <a:pt x="66051" y="137541"/>
                      <a:pt x="80381" y="132302"/>
                      <a:pt x="90820" y="121920"/>
                    </a:cubicBezTo>
                    <a:cubicBezTo>
                      <a:pt x="101259" y="111443"/>
                      <a:pt x="106574" y="96965"/>
                      <a:pt x="106574" y="78391"/>
                    </a:cubicBezTo>
                    <a:cubicBezTo>
                      <a:pt x="106574" y="60008"/>
                      <a:pt x="101354" y="45530"/>
                      <a:pt x="90820" y="35052"/>
                    </a:cubicBezTo>
                    <a:cubicBezTo>
                      <a:pt x="80381" y="24575"/>
                      <a:pt x="66051" y="19241"/>
                      <a:pt x="47830" y="19241"/>
                    </a:cubicBezTo>
                    <a:lnTo>
                      <a:pt x="20119" y="19241"/>
                    </a:ln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7" name="Google Shape;1617;p109"/>
              <p:cNvSpPr/>
              <p:nvPr/>
            </p:nvSpPr>
            <p:spPr>
              <a:xfrm>
                <a:off x="5884484" y="4682574"/>
                <a:ext cx="104675" cy="114300"/>
              </a:xfrm>
              <a:custGeom>
                <a:rect b="b" l="l" r="r" t="t"/>
                <a:pathLst>
                  <a:path extrusionOk="0" h="114300" w="104675">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3" y="0"/>
                      <a:pt x="81235" y="5143"/>
                      <a:pt x="90631" y="15430"/>
                    </a:cubicBezTo>
                    <a:cubicBezTo>
                      <a:pt x="100026" y="25717"/>
                      <a:pt x="104676" y="40196"/>
                      <a:pt x="104676" y="58674"/>
                    </a:cubicBezTo>
                    <a:lnTo>
                      <a:pt x="104486" y="60865"/>
                    </a:lnTo>
                    <a:lnTo>
                      <a:pt x="20499" y="60865"/>
                    </a:lnTo>
                    <a:cubicBezTo>
                      <a:pt x="20783" y="71342"/>
                      <a:pt x="24295" y="79820"/>
                      <a:pt x="30938" y="86297"/>
                    </a:cubicBezTo>
                    <a:cubicBezTo>
                      <a:pt x="37676" y="92678"/>
                      <a:pt x="45647" y="95917"/>
                      <a:pt x="54948" y="95917"/>
                    </a:cubicBezTo>
                    <a:cubicBezTo>
                      <a:pt x="67759" y="95917"/>
                      <a:pt x="77819" y="89535"/>
                      <a:pt x="85031" y="76676"/>
                    </a:cubicBezTo>
                    <a:lnTo>
                      <a:pt x="102968" y="85439"/>
                    </a:lnTo>
                    <a:cubicBezTo>
                      <a:pt x="98128" y="94488"/>
                      <a:pt x="91485" y="101537"/>
                      <a:pt x="83038" y="106680"/>
                    </a:cubicBezTo>
                    <a:cubicBezTo>
                      <a:pt x="74497" y="111728"/>
                      <a:pt x="64912" y="114300"/>
                      <a:pt x="54094" y="114300"/>
                    </a:cubicBezTo>
                    <a:close/>
                    <a:moveTo>
                      <a:pt x="22017" y="44196"/>
                    </a:moveTo>
                    <a:lnTo>
                      <a:pt x="83323" y="44196"/>
                    </a:lnTo>
                    <a:cubicBezTo>
                      <a:pt x="82754" y="36766"/>
                      <a:pt x="79717" y="30575"/>
                      <a:pt x="74213" y="25717"/>
                    </a:cubicBezTo>
                    <a:cubicBezTo>
                      <a:pt x="68708" y="20860"/>
                      <a:pt x="61401" y="18383"/>
                      <a:pt x="52291" y="18383"/>
                    </a:cubicBezTo>
                    <a:cubicBezTo>
                      <a:pt x="44698" y="18383"/>
                      <a:pt x="38245" y="20765"/>
                      <a:pt x="32741" y="25432"/>
                    </a:cubicBezTo>
                    <a:cubicBezTo>
                      <a:pt x="27331" y="30099"/>
                      <a:pt x="23725" y="36385"/>
                      <a:pt x="22017" y="44196"/>
                    </a:cubicBez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8" name="Google Shape;1618;p109"/>
              <p:cNvSpPr/>
              <p:nvPr/>
            </p:nvSpPr>
            <p:spPr>
              <a:xfrm>
                <a:off x="6000927" y="4682574"/>
                <a:ext cx="104675" cy="114300"/>
              </a:xfrm>
              <a:custGeom>
                <a:rect b="b" l="l" r="r" t="t"/>
                <a:pathLst>
                  <a:path extrusionOk="0" h="114300" w="104675">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4" y="0"/>
                      <a:pt x="81235" y="5143"/>
                      <a:pt x="90631" y="15430"/>
                    </a:cubicBezTo>
                    <a:cubicBezTo>
                      <a:pt x="100026" y="25717"/>
                      <a:pt x="104676" y="40196"/>
                      <a:pt x="104676" y="58674"/>
                    </a:cubicBezTo>
                    <a:lnTo>
                      <a:pt x="104486" y="60865"/>
                    </a:lnTo>
                    <a:lnTo>
                      <a:pt x="20404" y="60865"/>
                    </a:lnTo>
                    <a:cubicBezTo>
                      <a:pt x="20688" y="71342"/>
                      <a:pt x="24200" y="79820"/>
                      <a:pt x="30843" y="86297"/>
                    </a:cubicBezTo>
                    <a:cubicBezTo>
                      <a:pt x="37581" y="92678"/>
                      <a:pt x="45553" y="95917"/>
                      <a:pt x="54853" y="95917"/>
                    </a:cubicBezTo>
                    <a:cubicBezTo>
                      <a:pt x="67665" y="95917"/>
                      <a:pt x="77724" y="89535"/>
                      <a:pt x="84937" y="76676"/>
                    </a:cubicBezTo>
                    <a:lnTo>
                      <a:pt x="102873" y="85439"/>
                    </a:lnTo>
                    <a:cubicBezTo>
                      <a:pt x="98033" y="94488"/>
                      <a:pt x="91390" y="101537"/>
                      <a:pt x="82944" y="106680"/>
                    </a:cubicBezTo>
                    <a:cubicBezTo>
                      <a:pt x="74497" y="111728"/>
                      <a:pt x="64817" y="114300"/>
                      <a:pt x="54094" y="114300"/>
                    </a:cubicBezTo>
                    <a:close/>
                    <a:moveTo>
                      <a:pt x="22017" y="44196"/>
                    </a:moveTo>
                    <a:lnTo>
                      <a:pt x="83323" y="44196"/>
                    </a:lnTo>
                    <a:cubicBezTo>
                      <a:pt x="82754" y="36766"/>
                      <a:pt x="79717" y="30575"/>
                      <a:pt x="74308" y="25717"/>
                    </a:cubicBezTo>
                    <a:cubicBezTo>
                      <a:pt x="68803" y="20860"/>
                      <a:pt x="61496" y="18383"/>
                      <a:pt x="52385" y="18383"/>
                    </a:cubicBezTo>
                    <a:cubicBezTo>
                      <a:pt x="44793" y="18383"/>
                      <a:pt x="38340" y="20765"/>
                      <a:pt x="32836" y="25432"/>
                    </a:cubicBezTo>
                    <a:cubicBezTo>
                      <a:pt x="27332" y="30099"/>
                      <a:pt x="23725" y="36385"/>
                      <a:pt x="22017" y="44196"/>
                    </a:cubicBez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19" name="Google Shape;1619;p109"/>
              <p:cNvSpPr/>
              <p:nvPr/>
            </p:nvSpPr>
            <p:spPr>
              <a:xfrm>
                <a:off x="6122401" y="4682574"/>
                <a:ext cx="107333" cy="158114"/>
              </a:xfrm>
              <a:custGeom>
                <a:rect b="b" l="l" r="r" t="t"/>
                <a:pathLst>
                  <a:path extrusionOk="0" h="158114" w="107333">
                    <a:moveTo>
                      <a:pt x="56561" y="114300"/>
                    </a:moveTo>
                    <a:cubicBezTo>
                      <a:pt x="48684" y="114300"/>
                      <a:pt x="41567" y="112586"/>
                      <a:pt x="35113" y="109252"/>
                    </a:cubicBezTo>
                    <a:cubicBezTo>
                      <a:pt x="28660" y="105918"/>
                      <a:pt x="23630" y="101441"/>
                      <a:pt x="20119" y="95917"/>
                    </a:cubicBezTo>
                    <a:lnTo>
                      <a:pt x="19265" y="95917"/>
                    </a:lnTo>
                    <a:lnTo>
                      <a:pt x="20119" y="110776"/>
                    </a:lnTo>
                    <a:lnTo>
                      <a:pt x="20119" y="158115"/>
                    </a:lnTo>
                    <a:lnTo>
                      <a:pt x="0" y="158115"/>
                    </a:lnTo>
                    <a:lnTo>
                      <a:pt x="0" y="3524"/>
                    </a:lnTo>
                    <a:lnTo>
                      <a:pt x="19170" y="3524"/>
                    </a:lnTo>
                    <a:lnTo>
                      <a:pt x="19170" y="18383"/>
                    </a:lnTo>
                    <a:lnTo>
                      <a:pt x="20024" y="18383"/>
                    </a:lnTo>
                    <a:cubicBezTo>
                      <a:pt x="23536" y="12859"/>
                      <a:pt x="28470" y="8382"/>
                      <a:pt x="35019" y="5048"/>
                    </a:cubicBezTo>
                    <a:cubicBezTo>
                      <a:pt x="41472" y="1715"/>
                      <a:pt x="48684" y="0"/>
                      <a:pt x="56466" y="0"/>
                    </a:cubicBezTo>
                    <a:cubicBezTo>
                      <a:pt x="70606" y="0"/>
                      <a:pt x="82564" y="5524"/>
                      <a:pt x="92244" y="16669"/>
                    </a:cubicBezTo>
                    <a:cubicBezTo>
                      <a:pt x="102303" y="27908"/>
                      <a:pt x="107333" y="41434"/>
                      <a:pt x="107333" y="57150"/>
                    </a:cubicBezTo>
                    <a:cubicBezTo>
                      <a:pt x="107333" y="73057"/>
                      <a:pt x="102303" y="86582"/>
                      <a:pt x="92244" y="97631"/>
                    </a:cubicBezTo>
                    <a:cubicBezTo>
                      <a:pt x="82564" y="108776"/>
                      <a:pt x="70606" y="114300"/>
                      <a:pt x="56561" y="114300"/>
                    </a:cubicBezTo>
                    <a:close/>
                    <a:moveTo>
                      <a:pt x="53240" y="95917"/>
                    </a:moveTo>
                    <a:cubicBezTo>
                      <a:pt x="62825" y="95917"/>
                      <a:pt x="70891" y="92297"/>
                      <a:pt x="77439" y="84963"/>
                    </a:cubicBezTo>
                    <a:cubicBezTo>
                      <a:pt x="83987" y="77819"/>
                      <a:pt x="87309" y="68485"/>
                      <a:pt x="87309" y="57150"/>
                    </a:cubicBezTo>
                    <a:cubicBezTo>
                      <a:pt x="87309" y="45910"/>
                      <a:pt x="84082" y="36671"/>
                      <a:pt x="77439" y="29337"/>
                    </a:cubicBezTo>
                    <a:cubicBezTo>
                      <a:pt x="70891" y="22003"/>
                      <a:pt x="62825" y="18383"/>
                      <a:pt x="53240" y="18383"/>
                    </a:cubicBezTo>
                    <a:cubicBezTo>
                      <a:pt x="43465" y="18383"/>
                      <a:pt x="35303" y="22003"/>
                      <a:pt x="28755" y="29337"/>
                    </a:cubicBezTo>
                    <a:cubicBezTo>
                      <a:pt x="22397" y="36671"/>
                      <a:pt x="19170" y="45910"/>
                      <a:pt x="19170" y="57150"/>
                    </a:cubicBezTo>
                    <a:cubicBezTo>
                      <a:pt x="19170" y="68580"/>
                      <a:pt x="22397" y="77915"/>
                      <a:pt x="28755" y="85154"/>
                    </a:cubicBezTo>
                    <a:cubicBezTo>
                      <a:pt x="35398" y="92393"/>
                      <a:pt x="43465" y="95917"/>
                      <a:pt x="53240" y="95917"/>
                    </a:cubicBez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0" name="Google Shape;1620;p109"/>
              <p:cNvSpPr/>
              <p:nvPr/>
            </p:nvSpPr>
            <p:spPr>
              <a:xfrm>
                <a:off x="6251371" y="4636568"/>
                <a:ext cx="149848" cy="156876"/>
              </a:xfrm>
              <a:custGeom>
                <a:rect b="b" l="l" r="r" t="t"/>
                <a:pathLst>
                  <a:path extrusionOk="0" h="156876" w="149848">
                    <a:moveTo>
                      <a:pt x="20119" y="156877"/>
                    </a:moveTo>
                    <a:lnTo>
                      <a:pt x="0" y="156877"/>
                    </a:lnTo>
                    <a:lnTo>
                      <a:pt x="0" y="0"/>
                    </a:lnTo>
                    <a:lnTo>
                      <a:pt x="20119" y="0"/>
                    </a:lnTo>
                    <a:lnTo>
                      <a:pt x="74497" y="95536"/>
                    </a:lnTo>
                    <a:lnTo>
                      <a:pt x="75351" y="95536"/>
                    </a:lnTo>
                    <a:lnTo>
                      <a:pt x="129730" y="0"/>
                    </a:lnTo>
                    <a:lnTo>
                      <a:pt x="149849" y="0"/>
                    </a:lnTo>
                    <a:lnTo>
                      <a:pt x="149849" y="156877"/>
                    </a:lnTo>
                    <a:lnTo>
                      <a:pt x="129730" y="156877"/>
                    </a:lnTo>
                    <a:lnTo>
                      <a:pt x="129730" y="63722"/>
                    </a:lnTo>
                    <a:lnTo>
                      <a:pt x="130584" y="37433"/>
                    </a:lnTo>
                    <a:lnTo>
                      <a:pt x="129730" y="37433"/>
                    </a:lnTo>
                    <a:lnTo>
                      <a:pt x="80856" y="123539"/>
                    </a:lnTo>
                    <a:lnTo>
                      <a:pt x="69088" y="123539"/>
                    </a:lnTo>
                    <a:lnTo>
                      <a:pt x="20214" y="37433"/>
                    </a:lnTo>
                    <a:lnTo>
                      <a:pt x="19360" y="37433"/>
                    </a:lnTo>
                    <a:lnTo>
                      <a:pt x="20214" y="63722"/>
                    </a:lnTo>
                    <a:lnTo>
                      <a:pt x="20214" y="156877"/>
                    </a:ln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1" name="Google Shape;1621;p109"/>
              <p:cNvSpPr/>
              <p:nvPr/>
            </p:nvSpPr>
            <p:spPr>
              <a:xfrm>
                <a:off x="6425515" y="4634759"/>
                <a:ext cx="28470" cy="158686"/>
              </a:xfrm>
              <a:custGeom>
                <a:rect b="b" l="l" r="r" t="t"/>
                <a:pathLst>
                  <a:path extrusionOk="0" h="158686" w="28470">
                    <a:moveTo>
                      <a:pt x="28470" y="14287"/>
                    </a:moveTo>
                    <a:cubicBezTo>
                      <a:pt x="28470" y="18193"/>
                      <a:pt x="27047" y="21622"/>
                      <a:pt x="24295" y="24384"/>
                    </a:cubicBezTo>
                    <a:cubicBezTo>
                      <a:pt x="21543" y="27146"/>
                      <a:pt x="18221" y="28575"/>
                      <a:pt x="14235" y="28575"/>
                    </a:cubicBezTo>
                    <a:cubicBezTo>
                      <a:pt x="10249" y="28575"/>
                      <a:pt x="6928" y="27146"/>
                      <a:pt x="4176" y="24384"/>
                    </a:cubicBezTo>
                    <a:cubicBezTo>
                      <a:pt x="1424" y="21622"/>
                      <a:pt x="0" y="18288"/>
                      <a:pt x="0" y="14287"/>
                    </a:cubicBezTo>
                    <a:cubicBezTo>
                      <a:pt x="0" y="10287"/>
                      <a:pt x="1424" y="6953"/>
                      <a:pt x="4176" y="4191"/>
                    </a:cubicBezTo>
                    <a:cubicBezTo>
                      <a:pt x="6928" y="1429"/>
                      <a:pt x="10249" y="0"/>
                      <a:pt x="14235" y="0"/>
                    </a:cubicBezTo>
                    <a:cubicBezTo>
                      <a:pt x="18221" y="0"/>
                      <a:pt x="21543" y="1429"/>
                      <a:pt x="24295" y="4191"/>
                    </a:cubicBezTo>
                    <a:cubicBezTo>
                      <a:pt x="27047" y="6953"/>
                      <a:pt x="28470" y="10287"/>
                      <a:pt x="28470" y="14287"/>
                    </a:cubicBezTo>
                    <a:close/>
                    <a:moveTo>
                      <a:pt x="24390" y="51340"/>
                    </a:moveTo>
                    <a:lnTo>
                      <a:pt x="24390" y="158687"/>
                    </a:lnTo>
                    <a:lnTo>
                      <a:pt x="4271" y="158687"/>
                    </a:lnTo>
                    <a:lnTo>
                      <a:pt x="4271" y="51340"/>
                    </a:lnTo>
                    <a:lnTo>
                      <a:pt x="24390" y="51340"/>
                    </a:ln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2" name="Google Shape;1622;p109"/>
              <p:cNvSpPr/>
              <p:nvPr/>
            </p:nvSpPr>
            <p:spPr>
              <a:xfrm>
                <a:off x="6473630" y="4682574"/>
                <a:ext cx="94806" cy="110775"/>
              </a:xfrm>
              <a:custGeom>
                <a:rect b="b" l="l" r="r" t="t"/>
                <a:pathLst>
                  <a:path extrusionOk="0" h="110775" w="94806">
                    <a:moveTo>
                      <a:pt x="95" y="3524"/>
                    </a:moveTo>
                    <a:lnTo>
                      <a:pt x="19265" y="3524"/>
                    </a:lnTo>
                    <a:lnTo>
                      <a:pt x="19265" y="18383"/>
                    </a:lnTo>
                    <a:lnTo>
                      <a:pt x="20119" y="18383"/>
                    </a:lnTo>
                    <a:cubicBezTo>
                      <a:pt x="23156" y="13145"/>
                      <a:pt x="27901" y="8763"/>
                      <a:pt x="34164" y="5239"/>
                    </a:cubicBezTo>
                    <a:cubicBezTo>
                      <a:pt x="40428" y="1715"/>
                      <a:pt x="47071" y="0"/>
                      <a:pt x="53904" y="0"/>
                    </a:cubicBezTo>
                    <a:cubicBezTo>
                      <a:pt x="67000" y="0"/>
                      <a:pt x="77060" y="3715"/>
                      <a:pt x="84177" y="11240"/>
                    </a:cubicBezTo>
                    <a:cubicBezTo>
                      <a:pt x="91200" y="18764"/>
                      <a:pt x="94806" y="29432"/>
                      <a:pt x="94806" y="43339"/>
                    </a:cubicBezTo>
                    <a:lnTo>
                      <a:pt x="94806" y="110776"/>
                    </a:lnTo>
                    <a:lnTo>
                      <a:pt x="74687" y="110776"/>
                    </a:lnTo>
                    <a:lnTo>
                      <a:pt x="74687" y="44577"/>
                    </a:lnTo>
                    <a:cubicBezTo>
                      <a:pt x="74213" y="27051"/>
                      <a:pt x="65482" y="18288"/>
                      <a:pt x="48305" y="18288"/>
                    </a:cubicBezTo>
                    <a:cubicBezTo>
                      <a:pt x="40333" y="18288"/>
                      <a:pt x="33595" y="21527"/>
                      <a:pt x="28186" y="28004"/>
                    </a:cubicBezTo>
                    <a:cubicBezTo>
                      <a:pt x="22776" y="34481"/>
                      <a:pt x="20119" y="42291"/>
                      <a:pt x="20119" y="51340"/>
                    </a:cubicBezTo>
                    <a:lnTo>
                      <a:pt x="20119" y="110681"/>
                    </a:lnTo>
                    <a:lnTo>
                      <a:pt x="0" y="110681"/>
                    </a:lnTo>
                    <a:lnTo>
                      <a:pt x="0" y="3524"/>
                    </a:ln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3" name="Google Shape;1623;p109"/>
              <p:cNvSpPr/>
              <p:nvPr/>
            </p:nvSpPr>
            <p:spPr>
              <a:xfrm>
                <a:off x="6584759" y="4636568"/>
                <a:ext cx="107428" cy="160305"/>
              </a:xfrm>
              <a:custGeom>
                <a:rect b="b" l="l" r="r" t="t"/>
                <a:pathLst>
                  <a:path extrusionOk="0" h="160305" w="107428">
                    <a:moveTo>
                      <a:pt x="50772" y="160306"/>
                    </a:moveTo>
                    <a:cubicBezTo>
                      <a:pt x="36822" y="160306"/>
                      <a:pt x="24769" y="154781"/>
                      <a:pt x="14805" y="143637"/>
                    </a:cubicBezTo>
                    <a:cubicBezTo>
                      <a:pt x="4935" y="132398"/>
                      <a:pt x="0" y="118872"/>
                      <a:pt x="0" y="103156"/>
                    </a:cubicBezTo>
                    <a:cubicBezTo>
                      <a:pt x="0" y="87440"/>
                      <a:pt x="4935" y="73914"/>
                      <a:pt x="14805" y="62675"/>
                    </a:cubicBezTo>
                    <a:cubicBezTo>
                      <a:pt x="24864" y="51530"/>
                      <a:pt x="36822" y="46006"/>
                      <a:pt x="50772" y="46006"/>
                    </a:cubicBezTo>
                    <a:cubicBezTo>
                      <a:pt x="58649" y="46006"/>
                      <a:pt x="65767" y="47720"/>
                      <a:pt x="72315" y="51054"/>
                    </a:cubicBezTo>
                    <a:cubicBezTo>
                      <a:pt x="78768" y="54388"/>
                      <a:pt x="83798" y="58865"/>
                      <a:pt x="87309" y="64389"/>
                    </a:cubicBezTo>
                    <a:lnTo>
                      <a:pt x="88163" y="64389"/>
                    </a:lnTo>
                    <a:lnTo>
                      <a:pt x="87309" y="49530"/>
                    </a:lnTo>
                    <a:lnTo>
                      <a:pt x="87309" y="0"/>
                    </a:lnTo>
                    <a:lnTo>
                      <a:pt x="107428" y="0"/>
                    </a:lnTo>
                    <a:lnTo>
                      <a:pt x="107428" y="156877"/>
                    </a:lnTo>
                    <a:lnTo>
                      <a:pt x="88258" y="156877"/>
                    </a:lnTo>
                    <a:lnTo>
                      <a:pt x="88258" y="142018"/>
                    </a:lnTo>
                    <a:lnTo>
                      <a:pt x="87404" y="142018"/>
                    </a:lnTo>
                    <a:cubicBezTo>
                      <a:pt x="83893" y="147542"/>
                      <a:pt x="78958" y="152019"/>
                      <a:pt x="72410" y="155353"/>
                    </a:cubicBezTo>
                    <a:cubicBezTo>
                      <a:pt x="65861" y="158687"/>
                      <a:pt x="58649" y="160306"/>
                      <a:pt x="50772" y="160306"/>
                    </a:cubicBezTo>
                    <a:close/>
                    <a:moveTo>
                      <a:pt x="54094" y="141923"/>
                    </a:moveTo>
                    <a:cubicBezTo>
                      <a:pt x="63963" y="141923"/>
                      <a:pt x="72030" y="138303"/>
                      <a:pt x="78293" y="131159"/>
                    </a:cubicBezTo>
                    <a:cubicBezTo>
                      <a:pt x="84842" y="124016"/>
                      <a:pt x="88163" y="114681"/>
                      <a:pt x="88163" y="103156"/>
                    </a:cubicBezTo>
                    <a:cubicBezTo>
                      <a:pt x="88163" y="91916"/>
                      <a:pt x="84842" y="82677"/>
                      <a:pt x="78293" y="75343"/>
                    </a:cubicBezTo>
                    <a:cubicBezTo>
                      <a:pt x="71935" y="68009"/>
                      <a:pt x="63774" y="64389"/>
                      <a:pt x="54094" y="64389"/>
                    </a:cubicBezTo>
                    <a:cubicBezTo>
                      <a:pt x="44509" y="64389"/>
                      <a:pt x="36442" y="68009"/>
                      <a:pt x="29894" y="75343"/>
                    </a:cubicBezTo>
                    <a:cubicBezTo>
                      <a:pt x="23346" y="82677"/>
                      <a:pt x="20024" y="91916"/>
                      <a:pt x="20024" y="103156"/>
                    </a:cubicBezTo>
                    <a:cubicBezTo>
                      <a:pt x="20024" y="114586"/>
                      <a:pt x="23346" y="123825"/>
                      <a:pt x="29894" y="130969"/>
                    </a:cubicBezTo>
                    <a:cubicBezTo>
                      <a:pt x="36347" y="138303"/>
                      <a:pt x="44414" y="141923"/>
                      <a:pt x="54094" y="141923"/>
                    </a:cubicBezTo>
                    <a:close/>
                  </a:path>
                </a:pathLst>
              </a:custGeom>
              <a:solidFill>
                <a:srgbClr val="5F6368"/>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624" name="Google Shape;1624;p109"/>
            <p:cNvGrpSpPr/>
            <p:nvPr/>
          </p:nvGrpSpPr>
          <p:grpSpPr>
            <a:xfrm>
              <a:off x="4965272" y="4619519"/>
              <a:ext cx="711757" cy="228504"/>
              <a:chOff x="4965272" y="4619519"/>
              <a:chExt cx="711757" cy="228504"/>
            </a:xfrm>
          </p:grpSpPr>
          <p:sp>
            <p:nvSpPr>
              <p:cNvPr id="1625" name="Google Shape;1625;p109"/>
              <p:cNvSpPr/>
              <p:nvPr/>
            </p:nvSpPr>
            <p:spPr>
              <a:xfrm>
                <a:off x="4965272" y="4619519"/>
                <a:ext cx="173004" cy="177355"/>
              </a:xfrm>
              <a:custGeom>
                <a:rect b="b" l="l" r="r" t="t"/>
                <a:pathLst>
                  <a:path extrusionOk="0" h="177355" w="173004">
                    <a:moveTo>
                      <a:pt x="90061" y="177356"/>
                    </a:moveTo>
                    <a:cubicBezTo>
                      <a:pt x="41092" y="177356"/>
                      <a:pt x="0" y="137541"/>
                      <a:pt x="0" y="88678"/>
                    </a:cubicBezTo>
                    <a:cubicBezTo>
                      <a:pt x="0" y="39815"/>
                      <a:pt x="41092" y="0"/>
                      <a:pt x="90061" y="0"/>
                    </a:cubicBezTo>
                    <a:cubicBezTo>
                      <a:pt x="117108" y="0"/>
                      <a:pt x="136373" y="10573"/>
                      <a:pt x="150893" y="24479"/>
                    </a:cubicBezTo>
                    <a:lnTo>
                      <a:pt x="133811" y="41529"/>
                    </a:lnTo>
                    <a:cubicBezTo>
                      <a:pt x="123371" y="31814"/>
                      <a:pt x="109326" y="24194"/>
                      <a:pt x="90061" y="24194"/>
                    </a:cubicBezTo>
                    <a:cubicBezTo>
                      <a:pt x="54378" y="24194"/>
                      <a:pt x="26383" y="52959"/>
                      <a:pt x="26383" y="88678"/>
                    </a:cubicBezTo>
                    <a:cubicBezTo>
                      <a:pt x="26383" y="124397"/>
                      <a:pt x="54283" y="153162"/>
                      <a:pt x="90061" y="153162"/>
                    </a:cubicBezTo>
                    <a:cubicBezTo>
                      <a:pt x="113217" y="153162"/>
                      <a:pt x="126408" y="143828"/>
                      <a:pt x="134854" y="135446"/>
                    </a:cubicBezTo>
                    <a:cubicBezTo>
                      <a:pt x="141782" y="128492"/>
                      <a:pt x="146338" y="118586"/>
                      <a:pt x="148046" y="104966"/>
                    </a:cubicBezTo>
                    <a:lnTo>
                      <a:pt x="90061" y="104966"/>
                    </a:lnTo>
                    <a:lnTo>
                      <a:pt x="90061" y="80677"/>
                    </a:lnTo>
                    <a:lnTo>
                      <a:pt x="171676" y="80677"/>
                    </a:lnTo>
                    <a:cubicBezTo>
                      <a:pt x="172530" y="84963"/>
                      <a:pt x="173005" y="90202"/>
                      <a:pt x="173005" y="95822"/>
                    </a:cubicBezTo>
                    <a:cubicBezTo>
                      <a:pt x="173005" y="114014"/>
                      <a:pt x="167975" y="136493"/>
                      <a:pt x="152032" y="152495"/>
                    </a:cubicBezTo>
                    <a:cubicBezTo>
                      <a:pt x="136373" y="168688"/>
                      <a:pt x="116444" y="177356"/>
                      <a:pt x="90061" y="177356"/>
                    </a:cubicBezTo>
                    <a:close/>
                  </a:path>
                </a:pathLst>
              </a:custGeom>
              <a:solidFill>
                <a:srgbClr val="4285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6" name="Google Shape;1626;p109"/>
              <p:cNvSpPr/>
              <p:nvPr/>
            </p:nvSpPr>
            <p:spPr>
              <a:xfrm>
                <a:off x="5151847" y="4682669"/>
                <a:ext cx="112552" cy="114109"/>
              </a:xfrm>
              <a:custGeom>
                <a:rect b="b" l="l" r="r" t="t"/>
                <a:pathLst>
                  <a:path extrusionOk="0" h="114109" w="112552">
                    <a:moveTo>
                      <a:pt x="112553" y="57055"/>
                    </a:moveTo>
                    <a:cubicBezTo>
                      <a:pt x="112553" y="89916"/>
                      <a:pt x="87214" y="114110"/>
                      <a:pt x="56276" y="114110"/>
                    </a:cubicBezTo>
                    <a:cubicBezTo>
                      <a:pt x="25339" y="114110"/>
                      <a:pt x="0" y="89916"/>
                      <a:pt x="0" y="57055"/>
                    </a:cubicBezTo>
                    <a:cubicBezTo>
                      <a:pt x="0" y="24003"/>
                      <a:pt x="25339"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631"/>
                      <a:pt x="87878" y="77438"/>
                      <a:pt x="87878" y="57055"/>
                    </a:cubicBezTo>
                    <a:close/>
                  </a:path>
                </a:pathLst>
              </a:custGeom>
              <a:solidFill>
                <a:srgbClr val="EA43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7" name="Google Shape;1627;p109"/>
              <p:cNvSpPr/>
              <p:nvPr/>
            </p:nvSpPr>
            <p:spPr>
              <a:xfrm>
                <a:off x="5278160" y="4682669"/>
                <a:ext cx="112552" cy="114109"/>
              </a:xfrm>
              <a:custGeom>
                <a:rect b="b" l="l" r="r" t="t"/>
                <a:pathLst>
                  <a:path extrusionOk="0" h="114109" w="112552">
                    <a:moveTo>
                      <a:pt x="112553" y="57055"/>
                    </a:moveTo>
                    <a:cubicBezTo>
                      <a:pt x="112553" y="89916"/>
                      <a:pt x="87309" y="114110"/>
                      <a:pt x="56276" y="114110"/>
                    </a:cubicBezTo>
                    <a:cubicBezTo>
                      <a:pt x="25244" y="114110"/>
                      <a:pt x="0" y="89916"/>
                      <a:pt x="0" y="57055"/>
                    </a:cubicBezTo>
                    <a:cubicBezTo>
                      <a:pt x="0" y="24003"/>
                      <a:pt x="25244"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726"/>
                      <a:pt x="87878" y="77438"/>
                      <a:pt x="87878" y="57055"/>
                    </a:cubicBezTo>
                    <a:close/>
                  </a:path>
                </a:pathLst>
              </a:custGeom>
              <a:solidFill>
                <a:srgbClr val="FBBC0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8" name="Google Shape;1628;p109"/>
              <p:cNvSpPr/>
              <p:nvPr/>
            </p:nvSpPr>
            <p:spPr>
              <a:xfrm>
                <a:off x="5404284" y="4682574"/>
                <a:ext cx="109515" cy="165449"/>
              </a:xfrm>
              <a:custGeom>
                <a:rect b="b" l="l" r="r" t="t"/>
                <a:pathLst>
                  <a:path extrusionOk="0" h="165449" w="109515">
                    <a:moveTo>
                      <a:pt x="109516" y="3524"/>
                    </a:moveTo>
                    <a:lnTo>
                      <a:pt x="109516" y="106013"/>
                    </a:lnTo>
                    <a:cubicBezTo>
                      <a:pt x="109516" y="148209"/>
                      <a:pt x="84652" y="165449"/>
                      <a:pt x="55232" y="165449"/>
                    </a:cubicBezTo>
                    <a:cubicBezTo>
                      <a:pt x="27521" y="165449"/>
                      <a:pt x="10819" y="146876"/>
                      <a:pt x="4555" y="131731"/>
                    </a:cubicBezTo>
                    <a:lnTo>
                      <a:pt x="26383" y="122682"/>
                    </a:lnTo>
                    <a:cubicBezTo>
                      <a:pt x="30273" y="132017"/>
                      <a:pt x="39764" y="142970"/>
                      <a:pt x="55138" y="142970"/>
                    </a:cubicBezTo>
                    <a:cubicBezTo>
                      <a:pt x="73928" y="142970"/>
                      <a:pt x="85696" y="131255"/>
                      <a:pt x="85696" y="109442"/>
                    </a:cubicBezTo>
                    <a:lnTo>
                      <a:pt x="85696" y="101251"/>
                    </a:lnTo>
                    <a:lnTo>
                      <a:pt x="84842" y="101251"/>
                    </a:lnTo>
                    <a:cubicBezTo>
                      <a:pt x="79242" y="108204"/>
                      <a:pt x="68424" y="114205"/>
                      <a:pt x="54758" y="114205"/>
                    </a:cubicBezTo>
                    <a:cubicBezTo>
                      <a:pt x="26193" y="114205"/>
                      <a:pt x="0" y="89345"/>
                      <a:pt x="0" y="57341"/>
                    </a:cubicBezTo>
                    <a:cubicBezTo>
                      <a:pt x="0" y="25146"/>
                      <a:pt x="26193" y="0"/>
                      <a:pt x="54758" y="0"/>
                    </a:cubicBezTo>
                    <a:cubicBezTo>
                      <a:pt x="68424" y="0"/>
                      <a:pt x="79242" y="6096"/>
                      <a:pt x="84842" y="12764"/>
                    </a:cubicBezTo>
                    <a:lnTo>
                      <a:pt x="85696" y="12764"/>
                    </a:lnTo>
                    <a:lnTo>
                      <a:pt x="85696" y="3524"/>
                    </a:lnTo>
                    <a:lnTo>
                      <a:pt x="109516" y="3524"/>
                    </a:lnTo>
                    <a:close/>
                    <a:moveTo>
                      <a:pt x="87404" y="57436"/>
                    </a:moveTo>
                    <a:cubicBezTo>
                      <a:pt x="87404" y="37338"/>
                      <a:pt x="74023" y="22574"/>
                      <a:pt x="56846" y="22574"/>
                    </a:cubicBezTo>
                    <a:cubicBezTo>
                      <a:pt x="39574" y="22574"/>
                      <a:pt x="25054" y="37243"/>
                      <a:pt x="25054" y="57436"/>
                    </a:cubicBezTo>
                    <a:cubicBezTo>
                      <a:pt x="25054" y="77343"/>
                      <a:pt x="39574" y="91821"/>
                      <a:pt x="56846" y="91821"/>
                    </a:cubicBezTo>
                    <a:cubicBezTo>
                      <a:pt x="74023" y="91821"/>
                      <a:pt x="87404" y="77343"/>
                      <a:pt x="87404" y="57436"/>
                    </a:cubicBezTo>
                    <a:close/>
                  </a:path>
                </a:pathLst>
              </a:custGeom>
              <a:solidFill>
                <a:srgbClr val="4285F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29" name="Google Shape;1629;p109"/>
              <p:cNvSpPr/>
              <p:nvPr/>
            </p:nvSpPr>
            <p:spPr>
              <a:xfrm>
                <a:off x="5532590" y="4625614"/>
                <a:ext cx="25148" cy="167830"/>
              </a:xfrm>
              <a:custGeom>
                <a:rect b="b" l="l" r="r" t="t"/>
                <a:pathLst>
                  <a:path extrusionOk="0" h="167830" w="25148">
                    <a:moveTo>
                      <a:pt x="25149" y="0"/>
                    </a:moveTo>
                    <a:lnTo>
                      <a:pt x="25149" y="167831"/>
                    </a:lnTo>
                    <a:lnTo>
                      <a:pt x="0" y="167831"/>
                    </a:lnTo>
                    <a:lnTo>
                      <a:pt x="0" y="0"/>
                    </a:lnTo>
                    <a:lnTo>
                      <a:pt x="25149" y="0"/>
                    </a:lnTo>
                    <a:close/>
                  </a:path>
                </a:pathLst>
              </a:custGeom>
              <a:solidFill>
                <a:srgbClr val="34A85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630" name="Google Shape;1630;p109"/>
              <p:cNvSpPr/>
              <p:nvPr/>
            </p:nvSpPr>
            <p:spPr>
              <a:xfrm>
                <a:off x="5572354" y="4682764"/>
                <a:ext cx="104675" cy="114109"/>
              </a:xfrm>
              <a:custGeom>
                <a:rect b="b" l="l" r="r" t="t"/>
                <a:pathLst>
                  <a:path extrusionOk="0" h="114109" w="104675">
                    <a:moveTo>
                      <a:pt x="84082" y="75819"/>
                    </a:moveTo>
                    <a:lnTo>
                      <a:pt x="103537" y="88773"/>
                    </a:lnTo>
                    <a:cubicBezTo>
                      <a:pt x="97274" y="98108"/>
                      <a:pt x="82089" y="114110"/>
                      <a:pt x="55897" y="114110"/>
                    </a:cubicBezTo>
                    <a:cubicBezTo>
                      <a:pt x="23441" y="114110"/>
                      <a:pt x="0" y="89059"/>
                      <a:pt x="0" y="57055"/>
                    </a:cubicBezTo>
                    <a:cubicBezTo>
                      <a:pt x="0" y="23146"/>
                      <a:pt x="23630" y="0"/>
                      <a:pt x="53145" y="0"/>
                    </a:cubicBezTo>
                    <a:cubicBezTo>
                      <a:pt x="82754" y="0"/>
                      <a:pt x="97274" y="23527"/>
                      <a:pt x="102019" y="36290"/>
                    </a:cubicBezTo>
                    <a:lnTo>
                      <a:pt x="104676" y="42767"/>
                    </a:lnTo>
                    <a:lnTo>
                      <a:pt x="28280" y="74390"/>
                    </a:lnTo>
                    <a:cubicBezTo>
                      <a:pt x="34164" y="85820"/>
                      <a:pt x="43180" y="91726"/>
                      <a:pt x="55992" y="91726"/>
                    </a:cubicBezTo>
                    <a:cubicBezTo>
                      <a:pt x="68708" y="91631"/>
                      <a:pt x="77629" y="85344"/>
                      <a:pt x="84082" y="75819"/>
                    </a:cubicBezTo>
                    <a:close/>
                    <a:moveTo>
                      <a:pt x="24200" y="55245"/>
                    </a:moveTo>
                    <a:lnTo>
                      <a:pt x="75257" y="34100"/>
                    </a:lnTo>
                    <a:cubicBezTo>
                      <a:pt x="72410" y="26956"/>
                      <a:pt x="63963" y="22003"/>
                      <a:pt x="53999" y="22003"/>
                    </a:cubicBezTo>
                    <a:cubicBezTo>
                      <a:pt x="41282" y="22003"/>
                      <a:pt x="23535" y="33242"/>
                      <a:pt x="24200" y="55245"/>
                    </a:cubicBezTo>
                    <a:close/>
                  </a:path>
                </a:pathLst>
              </a:custGeom>
              <a:solidFill>
                <a:srgbClr val="EA433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Section - Small number">
  <p:cSld name="BLANK_1_2_1_1">
    <p:spTree>
      <p:nvGrpSpPr>
        <p:cNvPr id="1631" name="Shape 1631"/>
        <p:cNvGrpSpPr/>
        <p:nvPr/>
      </p:nvGrpSpPr>
      <p:grpSpPr>
        <a:xfrm>
          <a:off x="0" y="0"/>
          <a:ext cx="0" cy="0"/>
          <a:chOff x="0" y="0"/>
          <a:chExt cx="0" cy="0"/>
        </a:xfrm>
      </p:grpSpPr>
      <p:sp>
        <p:nvSpPr>
          <p:cNvPr id="1632" name="Google Shape;1632;p110"/>
          <p:cNvSpPr txBox="1"/>
          <p:nvPr>
            <p:ph type="title"/>
          </p:nvPr>
        </p:nvSpPr>
        <p:spPr>
          <a:xfrm>
            <a:off x="3227700" y="457200"/>
            <a:ext cx="5458800" cy="13086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4800"/>
              <a:buNone/>
              <a:defRPr sz="4800"/>
            </a:lvl1pPr>
            <a:lvl2pPr lvl="1">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2pPr>
            <a:lvl3pPr lvl="2">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3pPr>
            <a:lvl4pPr lvl="3">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4pPr>
            <a:lvl5pPr lvl="4">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5pPr>
            <a:lvl6pPr lvl="5">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6pPr>
            <a:lvl7pPr lvl="6">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7pPr>
            <a:lvl8pPr lvl="7">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8pPr>
            <a:lvl9pPr lvl="8">
              <a:lnSpc>
                <a:spcPct val="90000"/>
              </a:lnSpc>
              <a:spcBef>
                <a:spcPts val="0"/>
              </a:spcBef>
              <a:spcAft>
                <a:spcPts val="0"/>
              </a:spcAft>
              <a:buSzPts val="4800"/>
              <a:buFont typeface="Google Sans Medium"/>
              <a:buNone/>
              <a:defRPr sz="4800">
                <a:latin typeface="Google Sans Medium"/>
                <a:ea typeface="Google Sans Medium"/>
                <a:cs typeface="Google Sans Medium"/>
                <a:sym typeface="Google Sans Medium"/>
              </a:defRPr>
            </a:lvl9pPr>
          </a:lstStyle>
          <a:p/>
        </p:txBody>
      </p:sp>
      <p:sp>
        <p:nvSpPr>
          <p:cNvPr id="1633" name="Google Shape;1633;p110"/>
          <p:cNvSpPr txBox="1"/>
          <p:nvPr>
            <p:ph idx="1" type="subTitle"/>
          </p:nvPr>
        </p:nvSpPr>
        <p:spPr>
          <a:xfrm>
            <a:off x="3227700" y="3691996"/>
            <a:ext cx="2688300" cy="996000"/>
          </a:xfrm>
          <a:prstGeom prst="rect">
            <a:avLst/>
          </a:prstGeom>
        </p:spPr>
        <p:txBody>
          <a:bodyPr anchorCtr="0" anchor="b" bIns="0" lIns="0" spcFirstLastPara="1" rIns="0" wrap="square" tIns="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634" name="Google Shape;1634;p110"/>
          <p:cNvSpPr txBox="1"/>
          <p:nvPr>
            <p:ph idx="2" type="body"/>
          </p:nvPr>
        </p:nvSpPr>
        <p:spPr>
          <a:xfrm>
            <a:off x="457200" y="457200"/>
            <a:ext cx="2688300" cy="1308600"/>
          </a:xfrm>
          <a:prstGeom prst="rect">
            <a:avLst/>
          </a:prstGeom>
        </p:spPr>
        <p:txBody>
          <a:bodyPr anchorCtr="0" anchor="t" bIns="0" lIns="0" spcFirstLastPara="1" rIns="0" wrap="square" tIns="0">
            <a:noAutofit/>
          </a:bodyPr>
          <a:lstStyle>
            <a:lvl1pPr indent="-533400" lvl="0" marL="457200">
              <a:lnSpc>
                <a:spcPct val="90000"/>
              </a:lnSpc>
              <a:spcBef>
                <a:spcPts val="0"/>
              </a:spcBef>
              <a:spcAft>
                <a:spcPts val="0"/>
              </a:spcAft>
              <a:buClr>
                <a:schemeClr val="accent1"/>
              </a:buClr>
              <a:buSzPts val="4800"/>
              <a:buFont typeface="Google Sans"/>
              <a:buChar char="●"/>
              <a:defRPr sz="4800">
                <a:solidFill>
                  <a:schemeClr val="accent1"/>
                </a:solidFill>
                <a:latin typeface="Google Sans"/>
                <a:ea typeface="Google Sans"/>
                <a:cs typeface="Google Sans"/>
                <a:sym typeface="Google Sans"/>
              </a:defRPr>
            </a:lvl1pPr>
            <a:lvl2pPr indent="-533400" lvl="1" marL="914400">
              <a:spcBef>
                <a:spcPts val="0"/>
              </a:spcBef>
              <a:spcAft>
                <a:spcPts val="0"/>
              </a:spcAft>
              <a:buClr>
                <a:schemeClr val="accent1"/>
              </a:buClr>
              <a:buSzPts val="4800"/>
              <a:buFont typeface="Google Sans"/>
              <a:buChar char="○"/>
              <a:defRPr sz="4800">
                <a:solidFill>
                  <a:schemeClr val="accent1"/>
                </a:solidFill>
                <a:latin typeface="Google Sans"/>
                <a:ea typeface="Google Sans"/>
                <a:cs typeface="Google Sans"/>
                <a:sym typeface="Google Sans"/>
              </a:defRPr>
            </a:lvl2pPr>
            <a:lvl3pPr indent="-533400" lvl="2" marL="1371600">
              <a:spcBef>
                <a:spcPts val="0"/>
              </a:spcBef>
              <a:spcAft>
                <a:spcPts val="0"/>
              </a:spcAft>
              <a:buClr>
                <a:schemeClr val="accent1"/>
              </a:buClr>
              <a:buSzPts val="4800"/>
              <a:buFont typeface="Google Sans"/>
              <a:buChar char="■"/>
              <a:defRPr sz="4800">
                <a:solidFill>
                  <a:schemeClr val="accent1"/>
                </a:solidFill>
                <a:latin typeface="Google Sans"/>
                <a:ea typeface="Google Sans"/>
                <a:cs typeface="Google Sans"/>
                <a:sym typeface="Google Sans"/>
              </a:defRPr>
            </a:lvl3pPr>
            <a:lvl4pPr indent="-533400" lvl="3" marL="1828800">
              <a:spcBef>
                <a:spcPts val="0"/>
              </a:spcBef>
              <a:spcAft>
                <a:spcPts val="0"/>
              </a:spcAft>
              <a:buClr>
                <a:schemeClr val="accent1"/>
              </a:buClr>
              <a:buSzPts val="4800"/>
              <a:buFont typeface="Google Sans"/>
              <a:buChar char="●"/>
              <a:defRPr sz="4800">
                <a:solidFill>
                  <a:schemeClr val="accent1"/>
                </a:solidFill>
                <a:latin typeface="Google Sans"/>
                <a:ea typeface="Google Sans"/>
                <a:cs typeface="Google Sans"/>
                <a:sym typeface="Google Sans"/>
              </a:defRPr>
            </a:lvl4pPr>
            <a:lvl5pPr indent="-533400" lvl="4" marL="2286000">
              <a:spcBef>
                <a:spcPts val="0"/>
              </a:spcBef>
              <a:spcAft>
                <a:spcPts val="0"/>
              </a:spcAft>
              <a:buClr>
                <a:schemeClr val="accent1"/>
              </a:buClr>
              <a:buSzPts val="4800"/>
              <a:buFont typeface="Google Sans"/>
              <a:buChar char="○"/>
              <a:defRPr sz="4800">
                <a:solidFill>
                  <a:schemeClr val="accent1"/>
                </a:solidFill>
                <a:latin typeface="Google Sans"/>
                <a:ea typeface="Google Sans"/>
                <a:cs typeface="Google Sans"/>
                <a:sym typeface="Google Sans"/>
              </a:defRPr>
            </a:lvl5pPr>
            <a:lvl6pPr indent="-533400" lvl="5" marL="2743200">
              <a:spcBef>
                <a:spcPts val="0"/>
              </a:spcBef>
              <a:spcAft>
                <a:spcPts val="0"/>
              </a:spcAft>
              <a:buClr>
                <a:schemeClr val="accent1"/>
              </a:buClr>
              <a:buSzPts val="4800"/>
              <a:buFont typeface="Google Sans"/>
              <a:buChar char="■"/>
              <a:defRPr sz="4800">
                <a:solidFill>
                  <a:schemeClr val="accent1"/>
                </a:solidFill>
                <a:latin typeface="Google Sans"/>
                <a:ea typeface="Google Sans"/>
                <a:cs typeface="Google Sans"/>
                <a:sym typeface="Google Sans"/>
              </a:defRPr>
            </a:lvl6pPr>
            <a:lvl7pPr indent="-533400" lvl="6" marL="3200400">
              <a:spcBef>
                <a:spcPts val="0"/>
              </a:spcBef>
              <a:spcAft>
                <a:spcPts val="0"/>
              </a:spcAft>
              <a:buClr>
                <a:schemeClr val="accent1"/>
              </a:buClr>
              <a:buSzPts val="4800"/>
              <a:buFont typeface="Google Sans"/>
              <a:buChar char="●"/>
              <a:defRPr sz="4800">
                <a:solidFill>
                  <a:schemeClr val="accent1"/>
                </a:solidFill>
                <a:latin typeface="Google Sans"/>
                <a:ea typeface="Google Sans"/>
                <a:cs typeface="Google Sans"/>
                <a:sym typeface="Google Sans"/>
              </a:defRPr>
            </a:lvl7pPr>
            <a:lvl8pPr indent="-533400" lvl="7" marL="3657600">
              <a:spcBef>
                <a:spcPts val="0"/>
              </a:spcBef>
              <a:spcAft>
                <a:spcPts val="0"/>
              </a:spcAft>
              <a:buClr>
                <a:schemeClr val="accent1"/>
              </a:buClr>
              <a:buSzPts val="4800"/>
              <a:buFont typeface="Google Sans"/>
              <a:buChar char="○"/>
              <a:defRPr sz="4800">
                <a:solidFill>
                  <a:schemeClr val="accent1"/>
                </a:solidFill>
                <a:latin typeface="Google Sans"/>
                <a:ea typeface="Google Sans"/>
                <a:cs typeface="Google Sans"/>
                <a:sym typeface="Google Sans"/>
              </a:defRPr>
            </a:lvl8pPr>
            <a:lvl9pPr indent="-533400" lvl="8" marL="4114800">
              <a:spcBef>
                <a:spcPts val="0"/>
              </a:spcBef>
              <a:spcAft>
                <a:spcPts val="0"/>
              </a:spcAft>
              <a:buClr>
                <a:schemeClr val="accent1"/>
              </a:buClr>
              <a:buSzPts val="4800"/>
              <a:buFont typeface="Google Sans"/>
              <a:buChar char="■"/>
              <a:defRPr sz="4800">
                <a:solidFill>
                  <a:schemeClr val="accent1"/>
                </a:solidFill>
                <a:latin typeface="Google Sans"/>
                <a:ea typeface="Google Sans"/>
                <a:cs typeface="Google Sans"/>
                <a:sym typeface="Google Sans"/>
              </a:defRPr>
            </a:lvl9pPr>
          </a:lstStyle>
          <a:p/>
        </p:txBody>
      </p:sp>
      <p:sp>
        <p:nvSpPr>
          <p:cNvPr id="1635" name="Google Shape;1635;p110"/>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Section - Large number">
  <p:cSld name="BLANK_1_2_1_1_1">
    <p:spTree>
      <p:nvGrpSpPr>
        <p:cNvPr id="1636" name="Shape 1636"/>
        <p:cNvGrpSpPr/>
        <p:nvPr/>
      </p:nvGrpSpPr>
      <p:grpSpPr>
        <a:xfrm>
          <a:off x="0" y="0"/>
          <a:ext cx="0" cy="0"/>
          <a:chOff x="0" y="0"/>
          <a:chExt cx="0" cy="0"/>
        </a:xfrm>
      </p:grpSpPr>
      <p:sp>
        <p:nvSpPr>
          <p:cNvPr id="1637" name="Google Shape;1637;p111"/>
          <p:cNvSpPr txBox="1"/>
          <p:nvPr>
            <p:ph type="title"/>
          </p:nvPr>
        </p:nvSpPr>
        <p:spPr>
          <a:xfrm>
            <a:off x="457200" y="457200"/>
            <a:ext cx="5458800" cy="13086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4800"/>
              <a:buNone/>
              <a:defRPr sz="4800"/>
            </a:lvl1pPr>
            <a:lvl2pPr lvl="1">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2pPr>
            <a:lvl3pPr lvl="2">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3pPr>
            <a:lvl4pPr lvl="3">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4pPr>
            <a:lvl5pPr lvl="4">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5pPr>
            <a:lvl6pPr lvl="5">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6pPr>
            <a:lvl7pPr lvl="6">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7pPr>
            <a:lvl8pPr lvl="7">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8pPr>
            <a:lvl9pPr lvl="8">
              <a:lnSpc>
                <a:spcPct val="90000"/>
              </a:lnSpc>
              <a:spcBef>
                <a:spcPts val="0"/>
              </a:spcBef>
              <a:spcAft>
                <a:spcPts val="0"/>
              </a:spcAft>
              <a:buSzPts val="4000"/>
              <a:buFont typeface="Google Sans Medium"/>
              <a:buNone/>
              <a:defRPr sz="4000">
                <a:latin typeface="Google Sans Medium"/>
                <a:ea typeface="Google Sans Medium"/>
                <a:cs typeface="Google Sans Medium"/>
                <a:sym typeface="Google Sans Medium"/>
              </a:defRPr>
            </a:lvl9pPr>
          </a:lstStyle>
          <a:p/>
        </p:txBody>
      </p:sp>
      <p:sp>
        <p:nvSpPr>
          <p:cNvPr id="1638" name="Google Shape;1638;p111"/>
          <p:cNvSpPr txBox="1"/>
          <p:nvPr>
            <p:ph idx="1" type="subTitle"/>
          </p:nvPr>
        </p:nvSpPr>
        <p:spPr>
          <a:xfrm>
            <a:off x="457200" y="3691996"/>
            <a:ext cx="2688300" cy="996000"/>
          </a:xfrm>
          <a:prstGeom prst="rect">
            <a:avLst/>
          </a:prstGeom>
        </p:spPr>
        <p:txBody>
          <a:bodyPr anchorCtr="0" anchor="b" bIns="0" lIns="0" spcFirstLastPara="1" rIns="0" wrap="square" tIns="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639" name="Google Shape;1639;p111"/>
          <p:cNvSpPr txBox="1"/>
          <p:nvPr>
            <p:ph idx="2" type="body"/>
          </p:nvPr>
        </p:nvSpPr>
        <p:spPr>
          <a:xfrm>
            <a:off x="5998500" y="1535475"/>
            <a:ext cx="2688300" cy="3975900"/>
          </a:xfrm>
          <a:prstGeom prst="rect">
            <a:avLst/>
          </a:prstGeom>
        </p:spPr>
        <p:txBody>
          <a:bodyPr anchorCtr="0" anchor="b" bIns="0" lIns="0" spcFirstLastPara="1" rIns="0" wrap="square" tIns="0">
            <a:noAutofit/>
          </a:bodyPr>
          <a:lstStyle>
            <a:lvl1pPr indent="-2133600" lvl="0" marL="457200" algn="r">
              <a:lnSpc>
                <a:spcPct val="90000"/>
              </a:lnSpc>
              <a:spcBef>
                <a:spcPts val="0"/>
              </a:spcBef>
              <a:spcAft>
                <a:spcPts val="0"/>
              </a:spcAft>
              <a:buClr>
                <a:schemeClr val="accent1"/>
              </a:buClr>
              <a:buSzPts val="30000"/>
              <a:buFont typeface="Google Sans"/>
              <a:buChar char="●"/>
              <a:defRPr sz="30000">
                <a:solidFill>
                  <a:schemeClr val="accent1"/>
                </a:solidFill>
                <a:latin typeface="Google Sans"/>
                <a:ea typeface="Google Sans"/>
                <a:cs typeface="Google Sans"/>
                <a:sym typeface="Google Sans"/>
              </a:defRPr>
            </a:lvl1pPr>
            <a:lvl2pPr indent="-2133600" lvl="1" marL="914400" algn="r">
              <a:lnSpc>
                <a:spcPct val="90000"/>
              </a:lnSpc>
              <a:spcBef>
                <a:spcPts val="0"/>
              </a:spcBef>
              <a:spcAft>
                <a:spcPts val="0"/>
              </a:spcAft>
              <a:buClr>
                <a:schemeClr val="accent1"/>
              </a:buClr>
              <a:buSzPts val="30000"/>
              <a:buFont typeface="Google Sans"/>
              <a:buChar char="○"/>
              <a:defRPr sz="30000">
                <a:solidFill>
                  <a:schemeClr val="accent1"/>
                </a:solidFill>
                <a:latin typeface="Google Sans"/>
                <a:ea typeface="Google Sans"/>
                <a:cs typeface="Google Sans"/>
                <a:sym typeface="Google Sans"/>
              </a:defRPr>
            </a:lvl2pPr>
            <a:lvl3pPr indent="-2133600" lvl="2" marL="1371600" algn="r">
              <a:lnSpc>
                <a:spcPct val="90000"/>
              </a:lnSpc>
              <a:spcBef>
                <a:spcPts val="0"/>
              </a:spcBef>
              <a:spcAft>
                <a:spcPts val="0"/>
              </a:spcAft>
              <a:buClr>
                <a:schemeClr val="accent1"/>
              </a:buClr>
              <a:buSzPts val="30000"/>
              <a:buFont typeface="Google Sans"/>
              <a:buChar char="■"/>
              <a:defRPr sz="30000">
                <a:solidFill>
                  <a:schemeClr val="accent1"/>
                </a:solidFill>
                <a:latin typeface="Google Sans"/>
                <a:ea typeface="Google Sans"/>
                <a:cs typeface="Google Sans"/>
                <a:sym typeface="Google Sans"/>
              </a:defRPr>
            </a:lvl3pPr>
            <a:lvl4pPr indent="-2133600" lvl="3" marL="1828800" algn="r">
              <a:lnSpc>
                <a:spcPct val="90000"/>
              </a:lnSpc>
              <a:spcBef>
                <a:spcPts val="0"/>
              </a:spcBef>
              <a:spcAft>
                <a:spcPts val="0"/>
              </a:spcAft>
              <a:buClr>
                <a:schemeClr val="accent1"/>
              </a:buClr>
              <a:buSzPts val="30000"/>
              <a:buFont typeface="Google Sans"/>
              <a:buChar char="●"/>
              <a:defRPr sz="30000">
                <a:solidFill>
                  <a:schemeClr val="accent1"/>
                </a:solidFill>
                <a:latin typeface="Google Sans"/>
                <a:ea typeface="Google Sans"/>
                <a:cs typeface="Google Sans"/>
                <a:sym typeface="Google Sans"/>
              </a:defRPr>
            </a:lvl4pPr>
            <a:lvl5pPr indent="-2133600" lvl="4" marL="2286000" algn="r">
              <a:lnSpc>
                <a:spcPct val="90000"/>
              </a:lnSpc>
              <a:spcBef>
                <a:spcPts val="0"/>
              </a:spcBef>
              <a:spcAft>
                <a:spcPts val="0"/>
              </a:spcAft>
              <a:buClr>
                <a:schemeClr val="accent1"/>
              </a:buClr>
              <a:buSzPts val="30000"/>
              <a:buFont typeface="Google Sans"/>
              <a:buChar char="○"/>
              <a:defRPr sz="30000">
                <a:solidFill>
                  <a:schemeClr val="accent1"/>
                </a:solidFill>
                <a:latin typeface="Google Sans"/>
                <a:ea typeface="Google Sans"/>
                <a:cs typeface="Google Sans"/>
                <a:sym typeface="Google Sans"/>
              </a:defRPr>
            </a:lvl5pPr>
            <a:lvl6pPr indent="-2133600" lvl="5" marL="2743200" algn="r">
              <a:lnSpc>
                <a:spcPct val="90000"/>
              </a:lnSpc>
              <a:spcBef>
                <a:spcPts val="0"/>
              </a:spcBef>
              <a:spcAft>
                <a:spcPts val="0"/>
              </a:spcAft>
              <a:buClr>
                <a:schemeClr val="accent1"/>
              </a:buClr>
              <a:buSzPts val="30000"/>
              <a:buFont typeface="Google Sans"/>
              <a:buChar char="■"/>
              <a:defRPr sz="30000">
                <a:solidFill>
                  <a:schemeClr val="accent1"/>
                </a:solidFill>
                <a:latin typeface="Google Sans"/>
                <a:ea typeface="Google Sans"/>
                <a:cs typeface="Google Sans"/>
                <a:sym typeface="Google Sans"/>
              </a:defRPr>
            </a:lvl6pPr>
            <a:lvl7pPr indent="-2133600" lvl="6" marL="3200400" algn="r">
              <a:lnSpc>
                <a:spcPct val="90000"/>
              </a:lnSpc>
              <a:spcBef>
                <a:spcPts val="0"/>
              </a:spcBef>
              <a:spcAft>
                <a:spcPts val="0"/>
              </a:spcAft>
              <a:buClr>
                <a:schemeClr val="accent1"/>
              </a:buClr>
              <a:buSzPts val="30000"/>
              <a:buFont typeface="Google Sans"/>
              <a:buChar char="●"/>
              <a:defRPr sz="30000">
                <a:solidFill>
                  <a:schemeClr val="accent1"/>
                </a:solidFill>
                <a:latin typeface="Google Sans"/>
                <a:ea typeface="Google Sans"/>
                <a:cs typeface="Google Sans"/>
                <a:sym typeface="Google Sans"/>
              </a:defRPr>
            </a:lvl7pPr>
            <a:lvl8pPr indent="-2133600" lvl="7" marL="3657600" algn="r">
              <a:lnSpc>
                <a:spcPct val="90000"/>
              </a:lnSpc>
              <a:spcBef>
                <a:spcPts val="0"/>
              </a:spcBef>
              <a:spcAft>
                <a:spcPts val="0"/>
              </a:spcAft>
              <a:buClr>
                <a:schemeClr val="accent1"/>
              </a:buClr>
              <a:buSzPts val="30000"/>
              <a:buFont typeface="Google Sans"/>
              <a:buChar char="○"/>
              <a:defRPr sz="30000">
                <a:solidFill>
                  <a:schemeClr val="accent1"/>
                </a:solidFill>
                <a:latin typeface="Google Sans"/>
                <a:ea typeface="Google Sans"/>
                <a:cs typeface="Google Sans"/>
                <a:sym typeface="Google Sans"/>
              </a:defRPr>
            </a:lvl8pPr>
            <a:lvl9pPr indent="-2133600" lvl="8" marL="4114800" algn="r">
              <a:lnSpc>
                <a:spcPct val="90000"/>
              </a:lnSpc>
              <a:spcBef>
                <a:spcPts val="0"/>
              </a:spcBef>
              <a:spcAft>
                <a:spcPts val="0"/>
              </a:spcAft>
              <a:buClr>
                <a:schemeClr val="accent1"/>
              </a:buClr>
              <a:buSzPts val="30000"/>
              <a:buFont typeface="Google Sans"/>
              <a:buChar char="■"/>
              <a:defRPr sz="30000">
                <a:solidFill>
                  <a:schemeClr val="accent1"/>
                </a:solidFill>
                <a:latin typeface="Google Sans"/>
                <a:ea typeface="Google Sans"/>
                <a:cs typeface="Google Sans"/>
                <a:sym typeface="Google Sans"/>
              </a:defRPr>
            </a:lvl9pPr>
          </a:lstStyle>
          <a:p/>
        </p:txBody>
      </p:sp>
      <p:sp>
        <p:nvSpPr>
          <p:cNvPr id="1640" name="Google Shape;1640;p111"/>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e Title [Image Dark]">
  <p:cSld name="BLANK_1_1_1_1_1_1">
    <p:bg>
      <p:bgPr>
        <a:blipFill>
          <a:blip r:embed="rId2">
            <a:alphaModFix/>
          </a:blip>
          <a:stretch>
            <a:fillRect/>
          </a:stretch>
        </a:blipFill>
      </p:bgPr>
    </p:bg>
    <p:spTree>
      <p:nvGrpSpPr>
        <p:cNvPr id="260" name="Shape 260"/>
        <p:cNvGrpSpPr/>
        <p:nvPr/>
      </p:nvGrpSpPr>
      <p:grpSpPr>
        <a:xfrm>
          <a:off x="0" y="0"/>
          <a:ext cx="0" cy="0"/>
          <a:chOff x="0" y="0"/>
          <a:chExt cx="0" cy="0"/>
        </a:xfrm>
      </p:grpSpPr>
      <p:sp>
        <p:nvSpPr>
          <p:cNvPr id="261" name="Google Shape;261;p12"/>
          <p:cNvSpPr txBox="1"/>
          <p:nvPr>
            <p:ph idx="1" type="subTitle"/>
          </p:nvPr>
        </p:nvSpPr>
        <p:spPr>
          <a:xfrm>
            <a:off x="3323763" y="4489650"/>
            <a:ext cx="2496300" cy="318300"/>
          </a:xfrm>
          <a:prstGeom prst="rect">
            <a:avLst/>
          </a:prstGeom>
        </p:spPr>
        <p:txBody>
          <a:bodyPr anchorCtr="0" anchor="b" bIns="0" lIns="0" spcFirstLastPara="1" rIns="0" wrap="square" tIns="0">
            <a:noAutofit/>
          </a:bodyPr>
          <a:lstStyle>
            <a:lvl1pPr lvl="0" rtl="0" algn="ctr">
              <a:spcBef>
                <a:spcPts val="0"/>
              </a:spcBef>
              <a:spcAft>
                <a:spcPts val="0"/>
              </a:spcAft>
              <a:buNone/>
              <a:defRPr sz="1100">
                <a:solidFill>
                  <a:srgbClr val="FFFFFF"/>
                </a:solidFill>
                <a:latin typeface="DM Sans"/>
                <a:ea typeface="DM Sans"/>
                <a:cs typeface="DM Sans"/>
                <a:sym typeface="DM Sans"/>
              </a:defRPr>
            </a:lvl1pPr>
            <a:lvl2pPr lvl="1" rtl="0" algn="ctr">
              <a:spcBef>
                <a:spcPts val="0"/>
              </a:spcBef>
              <a:spcAft>
                <a:spcPts val="0"/>
              </a:spcAft>
              <a:buNone/>
              <a:defRPr sz="1100">
                <a:solidFill>
                  <a:srgbClr val="FFFFFF"/>
                </a:solidFill>
                <a:latin typeface="DM Sans"/>
                <a:ea typeface="DM Sans"/>
                <a:cs typeface="DM Sans"/>
                <a:sym typeface="DM Sans"/>
              </a:defRPr>
            </a:lvl2pPr>
            <a:lvl3pPr lvl="2" rtl="0" algn="ctr">
              <a:spcBef>
                <a:spcPts val="0"/>
              </a:spcBef>
              <a:spcAft>
                <a:spcPts val="0"/>
              </a:spcAft>
              <a:buNone/>
              <a:defRPr sz="1100">
                <a:solidFill>
                  <a:srgbClr val="FFFFFF"/>
                </a:solidFill>
                <a:latin typeface="DM Sans"/>
                <a:ea typeface="DM Sans"/>
                <a:cs typeface="DM Sans"/>
                <a:sym typeface="DM Sans"/>
              </a:defRPr>
            </a:lvl3pPr>
            <a:lvl4pPr lvl="3" rtl="0" algn="ctr">
              <a:spcBef>
                <a:spcPts val="0"/>
              </a:spcBef>
              <a:spcAft>
                <a:spcPts val="0"/>
              </a:spcAft>
              <a:buNone/>
              <a:defRPr sz="1100">
                <a:solidFill>
                  <a:srgbClr val="FFFFFF"/>
                </a:solidFill>
                <a:latin typeface="DM Sans"/>
                <a:ea typeface="DM Sans"/>
                <a:cs typeface="DM Sans"/>
                <a:sym typeface="DM Sans"/>
              </a:defRPr>
            </a:lvl4pPr>
            <a:lvl5pPr lvl="4" rtl="0" algn="ctr">
              <a:spcBef>
                <a:spcPts val="0"/>
              </a:spcBef>
              <a:spcAft>
                <a:spcPts val="0"/>
              </a:spcAft>
              <a:buNone/>
              <a:defRPr sz="1100">
                <a:solidFill>
                  <a:srgbClr val="FFFFFF"/>
                </a:solidFill>
                <a:latin typeface="DM Sans"/>
                <a:ea typeface="DM Sans"/>
                <a:cs typeface="DM Sans"/>
                <a:sym typeface="DM Sans"/>
              </a:defRPr>
            </a:lvl5pPr>
            <a:lvl6pPr lvl="5" rtl="0" algn="ctr">
              <a:spcBef>
                <a:spcPts val="0"/>
              </a:spcBef>
              <a:spcAft>
                <a:spcPts val="0"/>
              </a:spcAft>
              <a:buNone/>
              <a:defRPr sz="1100">
                <a:solidFill>
                  <a:srgbClr val="FFFFFF"/>
                </a:solidFill>
                <a:latin typeface="DM Sans"/>
                <a:ea typeface="DM Sans"/>
                <a:cs typeface="DM Sans"/>
                <a:sym typeface="DM Sans"/>
              </a:defRPr>
            </a:lvl6pPr>
            <a:lvl7pPr lvl="6" rtl="0" algn="ctr">
              <a:spcBef>
                <a:spcPts val="0"/>
              </a:spcBef>
              <a:spcAft>
                <a:spcPts val="0"/>
              </a:spcAft>
              <a:buNone/>
              <a:defRPr sz="1100">
                <a:solidFill>
                  <a:srgbClr val="FFFFFF"/>
                </a:solidFill>
                <a:latin typeface="DM Sans"/>
                <a:ea typeface="DM Sans"/>
                <a:cs typeface="DM Sans"/>
                <a:sym typeface="DM Sans"/>
              </a:defRPr>
            </a:lvl7pPr>
            <a:lvl8pPr lvl="7" rtl="0" algn="ctr">
              <a:spcBef>
                <a:spcPts val="0"/>
              </a:spcBef>
              <a:spcAft>
                <a:spcPts val="0"/>
              </a:spcAft>
              <a:buNone/>
              <a:defRPr sz="1100">
                <a:solidFill>
                  <a:srgbClr val="FFFFFF"/>
                </a:solidFill>
                <a:latin typeface="DM Sans"/>
                <a:ea typeface="DM Sans"/>
                <a:cs typeface="DM Sans"/>
                <a:sym typeface="DM Sans"/>
              </a:defRPr>
            </a:lvl8pPr>
            <a:lvl9pPr lvl="8" rtl="0" algn="ctr">
              <a:spcBef>
                <a:spcPts val="0"/>
              </a:spcBef>
              <a:spcAft>
                <a:spcPts val="0"/>
              </a:spcAft>
              <a:buNone/>
              <a:defRPr sz="1100">
                <a:solidFill>
                  <a:srgbClr val="FFFFFF"/>
                </a:solidFill>
                <a:latin typeface="DM Sans"/>
                <a:ea typeface="DM Sans"/>
                <a:cs typeface="DM Sans"/>
                <a:sym typeface="DM Sans"/>
              </a:defRPr>
            </a:lvl9pPr>
          </a:lstStyle>
          <a:p/>
        </p:txBody>
      </p:sp>
      <p:grpSp>
        <p:nvGrpSpPr>
          <p:cNvPr id="262" name="Google Shape;262;p12"/>
          <p:cNvGrpSpPr/>
          <p:nvPr/>
        </p:nvGrpSpPr>
        <p:grpSpPr>
          <a:xfrm>
            <a:off x="8625005" y="4486847"/>
            <a:ext cx="323872" cy="323755"/>
            <a:chOff x="1189675" y="238125"/>
            <a:chExt cx="5240650" cy="5238750"/>
          </a:xfrm>
        </p:grpSpPr>
        <p:sp>
          <p:nvSpPr>
            <p:cNvPr id="263" name="Google Shape;263;p12"/>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264" name="Google Shape;264;p12"/>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265" name="Google Shape;265;p12"/>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266" name="Google Shape;266;p12"/>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grpSp>
        <p:nvGrpSpPr>
          <p:cNvPr id="267" name="Google Shape;267;p12"/>
          <p:cNvGrpSpPr/>
          <p:nvPr/>
        </p:nvGrpSpPr>
        <p:grpSpPr>
          <a:xfrm>
            <a:off x="4004612" y="329983"/>
            <a:ext cx="1135856" cy="245435"/>
            <a:chOff x="238125" y="2073350"/>
            <a:chExt cx="7143750" cy="1568275"/>
          </a:xfrm>
        </p:grpSpPr>
        <p:sp>
          <p:nvSpPr>
            <p:cNvPr id="268" name="Google Shape;268;p12"/>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2"/>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2"/>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2"/>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2"/>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2"/>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2"/>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2"/>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2"/>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2"/>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2"/>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2"/>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2"/>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2"/>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2"/>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2"/>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2"/>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2"/>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2"/>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7" name="Google Shape;287;p12"/>
          <p:cNvSpPr txBox="1"/>
          <p:nvPr>
            <p:ph type="title"/>
          </p:nvPr>
        </p:nvSpPr>
        <p:spPr>
          <a:xfrm>
            <a:off x="1961400" y="1720375"/>
            <a:ext cx="5221200" cy="13848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gn="ctr">
              <a:spcBef>
                <a:spcPts val="0"/>
              </a:spcBef>
              <a:spcAft>
                <a:spcPts val="0"/>
              </a:spcAft>
              <a:buNone/>
              <a:defRPr sz="4500">
                <a:solidFill>
                  <a:srgbClr val="FFFFFF"/>
                </a:solidFill>
                <a:latin typeface="DM Serif Display"/>
                <a:ea typeface="DM Serif Display"/>
                <a:cs typeface="DM Serif Display"/>
                <a:sym typeface="DM Serif Display"/>
              </a:defRPr>
            </a:lvl2pPr>
            <a:lvl3pPr lvl="2" rtl="0" algn="ctr">
              <a:spcBef>
                <a:spcPts val="0"/>
              </a:spcBef>
              <a:spcAft>
                <a:spcPts val="0"/>
              </a:spcAft>
              <a:buNone/>
              <a:defRPr sz="4500">
                <a:solidFill>
                  <a:srgbClr val="FFFFFF"/>
                </a:solidFill>
                <a:latin typeface="DM Serif Display"/>
                <a:ea typeface="DM Serif Display"/>
                <a:cs typeface="DM Serif Display"/>
                <a:sym typeface="DM Serif Display"/>
              </a:defRPr>
            </a:lvl3pPr>
            <a:lvl4pPr lvl="3" rtl="0" algn="ctr">
              <a:spcBef>
                <a:spcPts val="0"/>
              </a:spcBef>
              <a:spcAft>
                <a:spcPts val="0"/>
              </a:spcAft>
              <a:buNone/>
              <a:defRPr sz="4500">
                <a:solidFill>
                  <a:srgbClr val="FFFFFF"/>
                </a:solidFill>
                <a:latin typeface="DM Serif Display"/>
                <a:ea typeface="DM Serif Display"/>
                <a:cs typeface="DM Serif Display"/>
                <a:sym typeface="DM Serif Display"/>
              </a:defRPr>
            </a:lvl4pPr>
            <a:lvl5pPr lvl="4" rtl="0" algn="ctr">
              <a:spcBef>
                <a:spcPts val="0"/>
              </a:spcBef>
              <a:spcAft>
                <a:spcPts val="0"/>
              </a:spcAft>
              <a:buNone/>
              <a:defRPr sz="4500">
                <a:solidFill>
                  <a:srgbClr val="FFFFFF"/>
                </a:solidFill>
                <a:latin typeface="DM Serif Display"/>
                <a:ea typeface="DM Serif Display"/>
                <a:cs typeface="DM Serif Display"/>
                <a:sym typeface="DM Serif Display"/>
              </a:defRPr>
            </a:lvl5pPr>
            <a:lvl6pPr lvl="5" rtl="0" algn="ctr">
              <a:spcBef>
                <a:spcPts val="0"/>
              </a:spcBef>
              <a:spcAft>
                <a:spcPts val="0"/>
              </a:spcAft>
              <a:buNone/>
              <a:defRPr sz="4500">
                <a:solidFill>
                  <a:srgbClr val="FFFFFF"/>
                </a:solidFill>
                <a:latin typeface="DM Serif Display"/>
                <a:ea typeface="DM Serif Display"/>
                <a:cs typeface="DM Serif Display"/>
                <a:sym typeface="DM Serif Display"/>
              </a:defRPr>
            </a:lvl6pPr>
            <a:lvl7pPr lvl="6" rtl="0" algn="ctr">
              <a:spcBef>
                <a:spcPts val="0"/>
              </a:spcBef>
              <a:spcAft>
                <a:spcPts val="0"/>
              </a:spcAft>
              <a:buNone/>
              <a:defRPr sz="4500">
                <a:solidFill>
                  <a:srgbClr val="FFFFFF"/>
                </a:solidFill>
                <a:latin typeface="DM Serif Display"/>
                <a:ea typeface="DM Serif Display"/>
                <a:cs typeface="DM Serif Display"/>
                <a:sym typeface="DM Serif Display"/>
              </a:defRPr>
            </a:lvl7pPr>
            <a:lvl8pPr lvl="7" rtl="0" algn="ctr">
              <a:spcBef>
                <a:spcPts val="0"/>
              </a:spcBef>
              <a:spcAft>
                <a:spcPts val="0"/>
              </a:spcAft>
              <a:buNone/>
              <a:defRPr sz="4500">
                <a:solidFill>
                  <a:srgbClr val="FFFFFF"/>
                </a:solidFill>
                <a:latin typeface="DM Serif Display"/>
                <a:ea typeface="DM Serif Display"/>
                <a:cs typeface="DM Serif Display"/>
                <a:sym typeface="DM Serif Display"/>
              </a:defRPr>
            </a:lvl8pPr>
            <a:lvl9pPr lvl="8" rtl="0" algn="ctr">
              <a:spcBef>
                <a:spcPts val="0"/>
              </a:spcBef>
              <a:spcAft>
                <a:spcPts val="0"/>
              </a:spcAft>
              <a:buNone/>
              <a:defRPr sz="4500">
                <a:solidFill>
                  <a:srgbClr val="FFFFFF"/>
                </a:solidFill>
                <a:latin typeface="DM Serif Display"/>
                <a:ea typeface="DM Serif Display"/>
                <a:cs typeface="DM Serif Display"/>
                <a:sym typeface="DM Serif Display"/>
              </a:defRPr>
            </a:lvl9pPr>
          </a:lstStyle>
          <a:p/>
        </p:txBody>
      </p:sp>
      <p:sp>
        <p:nvSpPr>
          <p:cNvPr id="288" name="Google Shape;288;p12"/>
          <p:cNvSpPr txBox="1"/>
          <p:nvPr>
            <p:ph idx="2" type="title"/>
          </p:nvPr>
        </p:nvSpPr>
        <p:spPr>
          <a:xfrm>
            <a:off x="1961675" y="3301450"/>
            <a:ext cx="5221200" cy="1026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400">
                <a:solidFill>
                  <a:srgbClr val="FFFFFF"/>
                </a:solidFill>
                <a:latin typeface="DM Sans"/>
                <a:ea typeface="DM Sans"/>
                <a:cs typeface="DM Sans"/>
                <a:sym typeface="DM Sans"/>
              </a:defRPr>
            </a:lvl1pPr>
            <a:lvl2pPr lvl="1" rtl="0" algn="ctr">
              <a:spcBef>
                <a:spcPts val="0"/>
              </a:spcBef>
              <a:spcAft>
                <a:spcPts val="0"/>
              </a:spcAft>
              <a:buNone/>
              <a:defRPr b="1" sz="4500">
                <a:solidFill>
                  <a:srgbClr val="FFFFFF"/>
                </a:solidFill>
                <a:latin typeface="DM Sans"/>
                <a:ea typeface="DM Sans"/>
                <a:cs typeface="DM Sans"/>
                <a:sym typeface="DM Sans"/>
              </a:defRPr>
            </a:lvl2pPr>
            <a:lvl3pPr lvl="2" rtl="0" algn="ctr">
              <a:spcBef>
                <a:spcPts val="0"/>
              </a:spcBef>
              <a:spcAft>
                <a:spcPts val="0"/>
              </a:spcAft>
              <a:buNone/>
              <a:defRPr b="1" sz="4500">
                <a:solidFill>
                  <a:srgbClr val="FFFFFF"/>
                </a:solidFill>
                <a:latin typeface="DM Sans"/>
                <a:ea typeface="DM Sans"/>
                <a:cs typeface="DM Sans"/>
                <a:sym typeface="DM Sans"/>
              </a:defRPr>
            </a:lvl3pPr>
            <a:lvl4pPr lvl="3" rtl="0" algn="ctr">
              <a:spcBef>
                <a:spcPts val="0"/>
              </a:spcBef>
              <a:spcAft>
                <a:spcPts val="0"/>
              </a:spcAft>
              <a:buNone/>
              <a:defRPr b="1" sz="4500">
                <a:solidFill>
                  <a:srgbClr val="FFFFFF"/>
                </a:solidFill>
                <a:latin typeface="DM Sans"/>
                <a:ea typeface="DM Sans"/>
                <a:cs typeface="DM Sans"/>
                <a:sym typeface="DM Sans"/>
              </a:defRPr>
            </a:lvl4pPr>
            <a:lvl5pPr lvl="4" rtl="0" algn="ctr">
              <a:spcBef>
                <a:spcPts val="0"/>
              </a:spcBef>
              <a:spcAft>
                <a:spcPts val="0"/>
              </a:spcAft>
              <a:buNone/>
              <a:defRPr b="1" sz="4500">
                <a:solidFill>
                  <a:srgbClr val="FFFFFF"/>
                </a:solidFill>
                <a:latin typeface="DM Sans"/>
                <a:ea typeface="DM Sans"/>
                <a:cs typeface="DM Sans"/>
                <a:sym typeface="DM Sans"/>
              </a:defRPr>
            </a:lvl5pPr>
            <a:lvl6pPr lvl="5" rtl="0" algn="ctr">
              <a:spcBef>
                <a:spcPts val="0"/>
              </a:spcBef>
              <a:spcAft>
                <a:spcPts val="0"/>
              </a:spcAft>
              <a:buNone/>
              <a:defRPr b="1" sz="4500">
                <a:solidFill>
                  <a:srgbClr val="FFFFFF"/>
                </a:solidFill>
                <a:latin typeface="DM Sans"/>
                <a:ea typeface="DM Sans"/>
                <a:cs typeface="DM Sans"/>
                <a:sym typeface="DM Sans"/>
              </a:defRPr>
            </a:lvl6pPr>
            <a:lvl7pPr lvl="6" rtl="0" algn="ctr">
              <a:spcBef>
                <a:spcPts val="0"/>
              </a:spcBef>
              <a:spcAft>
                <a:spcPts val="0"/>
              </a:spcAft>
              <a:buNone/>
              <a:defRPr b="1" sz="4500">
                <a:solidFill>
                  <a:srgbClr val="FFFFFF"/>
                </a:solidFill>
                <a:latin typeface="DM Sans"/>
                <a:ea typeface="DM Sans"/>
                <a:cs typeface="DM Sans"/>
                <a:sym typeface="DM Sans"/>
              </a:defRPr>
            </a:lvl7pPr>
            <a:lvl8pPr lvl="7" rtl="0" algn="ctr">
              <a:spcBef>
                <a:spcPts val="0"/>
              </a:spcBef>
              <a:spcAft>
                <a:spcPts val="0"/>
              </a:spcAft>
              <a:buNone/>
              <a:defRPr b="1" sz="4500">
                <a:solidFill>
                  <a:srgbClr val="FFFFFF"/>
                </a:solidFill>
                <a:latin typeface="DM Sans"/>
                <a:ea typeface="DM Sans"/>
                <a:cs typeface="DM Sans"/>
                <a:sym typeface="DM Sans"/>
              </a:defRPr>
            </a:lvl8pPr>
            <a:lvl9pPr lvl="8" rtl="0" algn="ctr">
              <a:spcBef>
                <a:spcPts val="0"/>
              </a:spcBef>
              <a:spcAft>
                <a:spcPts val="0"/>
              </a:spcAft>
              <a:buNone/>
              <a:defRPr b="1" sz="4500">
                <a:solidFill>
                  <a:srgbClr val="FFFFFF"/>
                </a:solidFill>
                <a:latin typeface="DM Sans"/>
                <a:ea typeface="DM Sans"/>
                <a:cs typeface="DM Sans"/>
                <a:sym typeface="DM Sans"/>
              </a:defRPr>
            </a:lvl9pPr>
          </a:lstStyle>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Content - Title">
  <p:cSld name="BLANK_1_2_1_1_1_1">
    <p:spTree>
      <p:nvGrpSpPr>
        <p:cNvPr id="1641" name="Shape 1641"/>
        <p:cNvGrpSpPr/>
        <p:nvPr/>
      </p:nvGrpSpPr>
      <p:grpSpPr>
        <a:xfrm>
          <a:off x="0" y="0"/>
          <a:ext cx="0" cy="0"/>
          <a:chOff x="0" y="0"/>
          <a:chExt cx="0" cy="0"/>
        </a:xfrm>
      </p:grpSpPr>
      <p:sp>
        <p:nvSpPr>
          <p:cNvPr id="1642" name="Google Shape;1642;p112"/>
          <p:cNvSpPr txBox="1"/>
          <p:nvPr>
            <p:ph type="title"/>
          </p:nvPr>
        </p:nvSpPr>
        <p:spPr>
          <a:xfrm>
            <a:off x="457200" y="457200"/>
            <a:ext cx="5458800" cy="285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p:txBody>
      </p:sp>
      <p:sp>
        <p:nvSpPr>
          <p:cNvPr id="1643" name="Google Shape;1643;p112"/>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Content - Title and body (1 col)">
  <p:cSld name="BLANK_1_2_1_1_1_1_2">
    <p:spTree>
      <p:nvGrpSpPr>
        <p:cNvPr id="1644" name="Shape 1644"/>
        <p:cNvGrpSpPr/>
        <p:nvPr/>
      </p:nvGrpSpPr>
      <p:grpSpPr>
        <a:xfrm>
          <a:off x="0" y="0"/>
          <a:ext cx="0" cy="0"/>
          <a:chOff x="0" y="0"/>
          <a:chExt cx="0" cy="0"/>
        </a:xfrm>
      </p:grpSpPr>
      <p:sp>
        <p:nvSpPr>
          <p:cNvPr id="1645" name="Google Shape;1645;p113"/>
          <p:cNvSpPr txBox="1"/>
          <p:nvPr>
            <p:ph type="title"/>
          </p:nvPr>
        </p:nvSpPr>
        <p:spPr>
          <a:xfrm>
            <a:off x="457200" y="457200"/>
            <a:ext cx="5458800" cy="285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p:txBody>
      </p:sp>
      <p:sp>
        <p:nvSpPr>
          <p:cNvPr id="1646" name="Google Shape;1646;p113"/>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647" name="Google Shape;1647;p113"/>
          <p:cNvSpPr txBox="1"/>
          <p:nvPr>
            <p:ph idx="1" type="body"/>
          </p:nvPr>
        </p:nvSpPr>
        <p:spPr>
          <a:xfrm>
            <a:off x="457200" y="1535475"/>
            <a:ext cx="4073700" cy="31527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c Content - Title and body w/image (1 col)">
  <p:cSld name="BLANK_1_2_1_1_1_1_2_1">
    <p:spTree>
      <p:nvGrpSpPr>
        <p:cNvPr id="1648" name="Shape 1648"/>
        <p:cNvGrpSpPr/>
        <p:nvPr/>
      </p:nvGrpSpPr>
      <p:grpSpPr>
        <a:xfrm>
          <a:off x="0" y="0"/>
          <a:ext cx="0" cy="0"/>
          <a:chOff x="0" y="0"/>
          <a:chExt cx="0" cy="0"/>
        </a:xfrm>
      </p:grpSpPr>
      <p:sp>
        <p:nvSpPr>
          <p:cNvPr id="1649" name="Google Shape;1649;p114"/>
          <p:cNvSpPr txBox="1"/>
          <p:nvPr>
            <p:ph type="title"/>
          </p:nvPr>
        </p:nvSpPr>
        <p:spPr>
          <a:xfrm>
            <a:off x="457200" y="457200"/>
            <a:ext cx="5458800" cy="285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p:txBody>
      </p:sp>
      <p:sp>
        <p:nvSpPr>
          <p:cNvPr id="1650" name="Google Shape;1650;p114"/>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651" name="Google Shape;1651;p114"/>
          <p:cNvSpPr txBox="1"/>
          <p:nvPr>
            <p:ph idx="1" type="body"/>
          </p:nvPr>
        </p:nvSpPr>
        <p:spPr>
          <a:xfrm>
            <a:off x="457200" y="1535475"/>
            <a:ext cx="4073700" cy="31527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52" name="Google Shape;1652;p114"/>
          <p:cNvSpPr/>
          <p:nvPr>
            <p:ph idx="2" type="pic"/>
          </p:nvPr>
        </p:nvSpPr>
        <p:spPr>
          <a:xfrm>
            <a:off x="4612000" y="1535475"/>
            <a:ext cx="4073700" cy="3152700"/>
          </a:xfrm>
          <a:prstGeom prst="roundRect">
            <a:avLst>
              <a:gd fmla="val 1963" name="adj"/>
            </a:avLst>
          </a:prstGeom>
          <a:noFill/>
          <a:ln>
            <a:noFill/>
          </a:ln>
        </p:spPr>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d Content - Title and body (2 col)">
  <p:cSld name="BLANK_1_2_1_1_1_1_1">
    <p:spTree>
      <p:nvGrpSpPr>
        <p:cNvPr id="1653" name="Shape 1653"/>
        <p:cNvGrpSpPr/>
        <p:nvPr/>
      </p:nvGrpSpPr>
      <p:grpSpPr>
        <a:xfrm>
          <a:off x="0" y="0"/>
          <a:ext cx="0" cy="0"/>
          <a:chOff x="0" y="0"/>
          <a:chExt cx="0" cy="0"/>
        </a:xfrm>
      </p:grpSpPr>
      <p:sp>
        <p:nvSpPr>
          <p:cNvPr id="1654" name="Google Shape;1654;p115"/>
          <p:cNvSpPr txBox="1"/>
          <p:nvPr>
            <p:ph type="title"/>
          </p:nvPr>
        </p:nvSpPr>
        <p:spPr>
          <a:xfrm>
            <a:off x="457200" y="457200"/>
            <a:ext cx="5458800" cy="285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None/>
              <a:defRPr sz="2000"/>
            </a:lvl2pPr>
            <a:lvl3pPr lvl="2">
              <a:lnSpc>
                <a:spcPct val="90000"/>
              </a:lnSpc>
              <a:spcBef>
                <a:spcPts val="0"/>
              </a:spcBef>
              <a:spcAft>
                <a:spcPts val="0"/>
              </a:spcAft>
              <a:buSzPts val="2000"/>
              <a:buNone/>
              <a:defRPr sz="2000"/>
            </a:lvl3pPr>
            <a:lvl4pPr lvl="3">
              <a:lnSpc>
                <a:spcPct val="90000"/>
              </a:lnSpc>
              <a:spcBef>
                <a:spcPts val="0"/>
              </a:spcBef>
              <a:spcAft>
                <a:spcPts val="0"/>
              </a:spcAft>
              <a:buSzPts val="2000"/>
              <a:buNone/>
              <a:defRPr sz="2000"/>
            </a:lvl4pPr>
            <a:lvl5pPr lvl="4">
              <a:lnSpc>
                <a:spcPct val="90000"/>
              </a:lnSpc>
              <a:spcBef>
                <a:spcPts val="0"/>
              </a:spcBef>
              <a:spcAft>
                <a:spcPts val="0"/>
              </a:spcAft>
              <a:buSzPts val="2000"/>
              <a:buNone/>
              <a:defRPr sz="2000"/>
            </a:lvl5pPr>
            <a:lvl6pPr lvl="5">
              <a:lnSpc>
                <a:spcPct val="90000"/>
              </a:lnSpc>
              <a:spcBef>
                <a:spcPts val="0"/>
              </a:spcBef>
              <a:spcAft>
                <a:spcPts val="0"/>
              </a:spcAft>
              <a:buSzPts val="2000"/>
              <a:buNone/>
              <a:defRPr sz="2000"/>
            </a:lvl6pPr>
            <a:lvl7pPr lvl="6">
              <a:lnSpc>
                <a:spcPct val="90000"/>
              </a:lnSpc>
              <a:spcBef>
                <a:spcPts val="0"/>
              </a:spcBef>
              <a:spcAft>
                <a:spcPts val="0"/>
              </a:spcAft>
              <a:buSzPts val="2000"/>
              <a:buNone/>
              <a:defRPr sz="2000"/>
            </a:lvl7pPr>
            <a:lvl8pPr lvl="7">
              <a:lnSpc>
                <a:spcPct val="90000"/>
              </a:lnSpc>
              <a:spcBef>
                <a:spcPts val="0"/>
              </a:spcBef>
              <a:spcAft>
                <a:spcPts val="0"/>
              </a:spcAft>
              <a:buSzPts val="2000"/>
              <a:buNone/>
              <a:defRPr sz="2000"/>
            </a:lvl8pPr>
            <a:lvl9pPr lvl="8">
              <a:lnSpc>
                <a:spcPct val="90000"/>
              </a:lnSpc>
              <a:spcBef>
                <a:spcPts val="0"/>
              </a:spcBef>
              <a:spcAft>
                <a:spcPts val="0"/>
              </a:spcAft>
              <a:buSzPts val="2000"/>
              <a:buNone/>
              <a:defRPr sz="2000"/>
            </a:lvl9pPr>
          </a:lstStyle>
          <a:p/>
        </p:txBody>
      </p:sp>
      <p:sp>
        <p:nvSpPr>
          <p:cNvPr id="1655" name="Google Shape;1655;p115"/>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656" name="Google Shape;1656;p115"/>
          <p:cNvSpPr txBox="1"/>
          <p:nvPr>
            <p:ph idx="1" type="body"/>
          </p:nvPr>
        </p:nvSpPr>
        <p:spPr>
          <a:xfrm>
            <a:off x="457200" y="1535475"/>
            <a:ext cx="4073700" cy="31527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57" name="Google Shape;1657;p115"/>
          <p:cNvSpPr txBox="1"/>
          <p:nvPr>
            <p:ph idx="2" type="body"/>
          </p:nvPr>
        </p:nvSpPr>
        <p:spPr>
          <a:xfrm>
            <a:off x="4612000" y="1535475"/>
            <a:ext cx="4073700" cy="31527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e Content - Title and body w/image (2 col)">
  <p:cSld name="BLANK_1_2_1_1_1_1_1_2">
    <p:spTree>
      <p:nvGrpSpPr>
        <p:cNvPr id="1658" name="Shape 1658"/>
        <p:cNvGrpSpPr/>
        <p:nvPr/>
      </p:nvGrpSpPr>
      <p:grpSpPr>
        <a:xfrm>
          <a:off x="0" y="0"/>
          <a:ext cx="0" cy="0"/>
          <a:chOff x="0" y="0"/>
          <a:chExt cx="0" cy="0"/>
        </a:xfrm>
      </p:grpSpPr>
      <p:sp>
        <p:nvSpPr>
          <p:cNvPr id="1659" name="Google Shape;1659;p116"/>
          <p:cNvSpPr txBox="1"/>
          <p:nvPr>
            <p:ph type="title"/>
          </p:nvPr>
        </p:nvSpPr>
        <p:spPr>
          <a:xfrm>
            <a:off x="457200" y="457200"/>
            <a:ext cx="5458800" cy="285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None/>
              <a:defRPr sz="2000"/>
            </a:lvl2pPr>
            <a:lvl3pPr lvl="2">
              <a:lnSpc>
                <a:spcPct val="90000"/>
              </a:lnSpc>
              <a:spcBef>
                <a:spcPts val="0"/>
              </a:spcBef>
              <a:spcAft>
                <a:spcPts val="0"/>
              </a:spcAft>
              <a:buSzPts val="2000"/>
              <a:buNone/>
              <a:defRPr sz="2000"/>
            </a:lvl3pPr>
            <a:lvl4pPr lvl="3">
              <a:lnSpc>
                <a:spcPct val="90000"/>
              </a:lnSpc>
              <a:spcBef>
                <a:spcPts val="0"/>
              </a:spcBef>
              <a:spcAft>
                <a:spcPts val="0"/>
              </a:spcAft>
              <a:buSzPts val="2000"/>
              <a:buNone/>
              <a:defRPr sz="2000"/>
            </a:lvl4pPr>
            <a:lvl5pPr lvl="4">
              <a:lnSpc>
                <a:spcPct val="90000"/>
              </a:lnSpc>
              <a:spcBef>
                <a:spcPts val="0"/>
              </a:spcBef>
              <a:spcAft>
                <a:spcPts val="0"/>
              </a:spcAft>
              <a:buSzPts val="2000"/>
              <a:buNone/>
              <a:defRPr sz="2000"/>
            </a:lvl5pPr>
            <a:lvl6pPr lvl="5">
              <a:lnSpc>
                <a:spcPct val="90000"/>
              </a:lnSpc>
              <a:spcBef>
                <a:spcPts val="0"/>
              </a:spcBef>
              <a:spcAft>
                <a:spcPts val="0"/>
              </a:spcAft>
              <a:buSzPts val="2000"/>
              <a:buNone/>
              <a:defRPr sz="2000"/>
            </a:lvl6pPr>
            <a:lvl7pPr lvl="6">
              <a:lnSpc>
                <a:spcPct val="90000"/>
              </a:lnSpc>
              <a:spcBef>
                <a:spcPts val="0"/>
              </a:spcBef>
              <a:spcAft>
                <a:spcPts val="0"/>
              </a:spcAft>
              <a:buSzPts val="2000"/>
              <a:buNone/>
              <a:defRPr sz="2000"/>
            </a:lvl7pPr>
            <a:lvl8pPr lvl="7">
              <a:lnSpc>
                <a:spcPct val="90000"/>
              </a:lnSpc>
              <a:spcBef>
                <a:spcPts val="0"/>
              </a:spcBef>
              <a:spcAft>
                <a:spcPts val="0"/>
              </a:spcAft>
              <a:buSzPts val="2000"/>
              <a:buNone/>
              <a:defRPr sz="2000"/>
            </a:lvl8pPr>
            <a:lvl9pPr lvl="8">
              <a:lnSpc>
                <a:spcPct val="90000"/>
              </a:lnSpc>
              <a:spcBef>
                <a:spcPts val="0"/>
              </a:spcBef>
              <a:spcAft>
                <a:spcPts val="0"/>
              </a:spcAft>
              <a:buSzPts val="2000"/>
              <a:buNone/>
              <a:defRPr sz="2000"/>
            </a:lvl9pPr>
          </a:lstStyle>
          <a:p/>
        </p:txBody>
      </p:sp>
      <p:sp>
        <p:nvSpPr>
          <p:cNvPr id="1660" name="Google Shape;1660;p116"/>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661" name="Google Shape;1661;p116"/>
          <p:cNvSpPr txBox="1"/>
          <p:nvPr>
            <p:ph idx="1" type="body"/>
          </p:nvPr>
        </p:nvSpPr>
        <p:spPr>
          <a:xfrm>
            <a:off x="457200" y="3692000"/>
            <a:ext cx="4073700" cy="9963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62" name="Google Shape;1662;p116"/>
          <p:cNvSpPr txBox="1"/>
          <p:nvPr>
            <p:ph idx="2" type="body"/>
          </p:nvPr>
        </p:nvSpPr>
        <p:spPr>
          <a:xfrm>
            <a:off x="4612000" y="3692000"/>
            <a:ext cx="4073700" cy="9963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63" name="Google Shape;1663;p116"/>
          <p:cNvSpPr/>
          <p:nvPr>
            <p:ph idx="3" type="pic"/>
          </p:nvPr>
        </p:nvSpPr>
        <p:spPr>
          <a:xfrm>
            <a:off x="457200" y="1535475"/>
            <a:ext cx="4073700" cy="2074200"/>
          </a:xfrm>
          <a:prstGeom prst="roundRect">
            <a:avLst>
              <a:gd fmla="val 3013" name="adj"/>
            </a:avLst>
          </a:prstGeom>
          <a:noFill/>
          <a:ln>
            <a:noFill/>
          </a:ln>
        </p:spPr>
      </p:sp>
      <p:sp>
        <p:nvSpPr>
          <p:cNvPr id="1664" name="Google Shape;1664;p116"/>
          <p:cNvSpPr/>
          <p:nvPr>
            <p:ph idx="4" type="pic"/>
          </p:nvPr>
        </p:nvSpPr>
        <p:spPr>
          <a:xfrm>
            <a:off x="4612000" y="1535475"/>
            <a:ext cx="4073700" cy="2074200"/>
          </a:xfrm>
          <a:prstGeom prst="roundRect">
            <a:avLst>
              <a:gd fmla="val 3013" name="adj"/>
            </a:avLst>
          </a:prstGeom>
          <a:noFill/>
          <a:ln>
            <a:noFill/>
          </a:ln>
        </p:spPr>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f Content - Title and body (3 col)">
  <p:cSld name="BLANK_1_2_1_1_1_1_1_1">
    <p:spTree>
      <p:nvGrpSpPr>
        <p:cNvPr id="1665" name="Shape 1665"/>
        <p:cNvGrpSpPr/>
        <p:nvPr/>
      </p:nvGrpSpPr>
      <p:grpSpPr>
        <a:xfrm>
          <a:off x="0" y="0"/>
          <a:ext cx="0" cy="0"/>
          <a:chOff x="0" y="0"/>
          <a:chExt cx="0" cy="0"/>
        </a:xfrm>
      </p:grpSpPr>
      <p:sp>
        <p:nvSpPr>
          <p:cNvPr id="1666" name="Google Shape;1666;p117"/>
          <p:cNvSpPr txBox="1"/>
          <p:nvPr>
            <p:ph type="title"/>
          </p:nvPr>
        </p:nvSpPr>
        <p:spPr>
          <a:xfrm>
            <a:off x="457200" y="457200"/>
            <a:ext cx="5458800" cy="285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p:txBody>
      </p:sp>
      <p:sp>
        <p:nvSpPr>
          <p:cNvPr id="1667" name="Google Shape;1667;p117"/>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668" name="Google Shape;1668;p117"/>
          <p:cNvSpPr txBox="1"/>
          <p:nvPr>
            <p:ph idx="1" type="body"/>
          </p:nvPr>
        </p:nvSpPr>
        <p:spPr>
          <a:xfrm>
            <a:off x="457200" y="1535475"/>
            <a:ext cx="2688300" cy="31527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69" name="Google Shape;1669;p117"/>
          <p:cNvSpPr txBox="1"/>
          <p:nvPr>
            <p:ph idx="2" type="body"/>
          </p:nvPr>
        </p:nvSpPr>
        <p:spPr>
          <a:xfrm>
            <a:off x="3227700" y="1535475"/>
            <a:ext cx="2688300" cy="31527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70" name="Google Shape;1670;p117"/>
          <p:cNvSpPr txBox="1"/>
          <p:nvPr>
            <p:ph idx="3" type="body"/>
          </p:nvPr>
        </p:nvSpPr>
        <p:spPr>
          <a:xfrm>
            <a:off x="5998200" y="1535475"/>
            <a:ext cx="2688300" cy="31527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g Content - Title and body w/image (3 col)">
  <p:cSld name="BLANK_1_2_1_1_1_1_1_1_2">
    <p:spTree>
      <p:nvGrpSpPr>
        <p:cNvPr id="1671" name="Shape 1671"/>
        <p:cNvGrpSpPr/>
        <p:nvPr/>
      </p:nvGrpSpPr>
      <p:grpSpPr>
        <a:xfrm>
          <a:off x="0" y="0"/>
          <a:ext cx="0" cy="0"/>
          <a:chOff x="0" y="0"/>
          <a:chExt cx="0" cy="0"/>
        </a:xfrm>
      </p:grpSpPr>
      <p:sp>
        <p:nvSpPr>
          <p:cNvPr id="1672" name="Google Shape;1672;p118"/>
          <p:cNvSpPr txBox="1"/>
          <p:nvPr>
            <p:ph type="title"/>
          </p:nvPr>
        </p:nvSpPr>
        <p:spPr>
          <a:xfrm>
            <a:off x="457200" y="457200"/>
            <a:ext cx="5458800" cy="285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p:txBody>
      </p:sp>
      <p:sp>
        <p:nvSpPr>
          <p:cNvPr id="1673" name="Google Shape;1673;p118"/>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674" name="Google Shape;1674;p118"/>
          <p:cNvSpPr txBox="1"/>
          <p:nvPr>
            <p:ph idx="1" type="body"/>
          </p:nvPr>
        </p:nvSpPr>
        <p:spPr>
          <a:xfrm>
            <a:off x="457200" y="3692000"/>
            <a:ext cx="2688300" cy="9963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75" name="Google Shape;1675;p118"/>
          <p:cNvSpPr txBox="1"/>
          <p:nvPr>
            <p:ph idx="2" type="body"/>
          </p:nvPr>
        </p:nvSpPr>
        <p:spPr>
          <a:xfrm>
            <a:off x="3227700" y="3692000"/>
            <a:ext cx="2688300" cy="9963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76" name="Google Shape;1676;p118"/>
          <p:cNvSpPr txBox="1"/>
          <p:nvPr>
            <p:ph idx="3" type="body"/>
          </p:nvPr>
        </p:nvSpPr>
        <p:spPr>
          <a:xfrm>
            <a:off x="5998200" y="3692000"/>
            <a:ext cx="2688300" cy="9963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77" name="Google Shape;1677;p118"/>
          <p:cNvSpPr/>
          <p:nvPr>
            <p:ph idx="4" type="pic"/>
          </p:nvPr>
        </p:nvSpPr>
        <p:spPr>
          <a:xfrm>
            <a:off x="457200" y="1535475"/>
            <a:ext cx="2688300" cy="2074200"/>
          </a:xfrm>
          <a:prstGeom prst="roundRect">
            <a:avLst>
              <a:gd fmla="val 2994" name="adj"/>
            </a:avLst>
          </a:prstGeom>
          <a:noFill/>
          <a:ln>
            <a:noFill/>
          </a:ln>
        </p:spPr>
      </p:sp>
      <p:sp>
        <p:nvSpPr>
          <p:cNvPr id="1678" name="Google Shape;1678;p118"/>
          <p:cNvSpPr/>
          <p:nvPr>
            <p:ph idx="5" type="pic"/>
          </p:nvPr>
        </p:nvSpPr>
        <p:spPr>
          <a:xfrm>
            <a:off x="3227850" y="1535475"/>
            <a:ext cx="2688300" cy="2074200"/>
          </a:xfrm>
          <a:prstGeom prst="roundRect">
            <a:avLst>
              <a:gd fmla="val 2994" name="adj"/>
            </a:avLst>
          </a:prstGeom>
          <a:noFill/>
          <a:ln>
            <a:noFill/>
          </a:ln>
        </p:spPr>
      </p:sp>
      <p:sp>
        <p:nvSpPr>
          <p:cNvPr id="1679" name="Google Shape;1679;p118"/>
          <p:cNvSpPr/>
          <p:nvPr>
            <p:ph idx="6" type="pic"/>
          </p:nvPr>
        </p:nvSpPr>
        <p:spPr>
          <a:xfrm>
            <a:off x="5998500" y="1535475"/>
            <a:ext cx="2688300" cy="2074200"/>
          </a:xfrm>
          <a:prstGeom prst="roundRect">
            <a:avLst>
              <a:gd fmla="val 2994" name="adj"/>
            </a:avLst>
          </a:prstGeom>
          <a:noFill/>
          <a:ln>
            <a:noFill/>
          </a:ln>
        </p:spPr>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h Content - Title and body (4 col)">
  <p:cSld name="BLANK_1_2_1_1_1_1_1_1_1">
    <p:spTree>
      <p:nvGrpSpPr>
        <p:cNvPr id="1680" name="Shape 1680"/>
        <p:cNvGrpSpPr/>
        <p:nvPr/>
      </p:nvGrpSpPr>
      <p:grpSpPr>
        <a:xfrm>
          <a:off x="0" y="0"/>
          <a:ext cx="0" cy="0"/>
          <a:chOff x="0" y="0"/>
          <a:chExt cx="0" cy="0"/>
        </a:xfrm>
      </p:grpSpPr>
      <p:sp>
        <p:nvSpPr>
          <p:cNvPr id="1681" name="Google Shape;1681;p119"/>
          <p:cNvSpPr txBox="1"/>
          <p:nvPr>
            <p:ph type="title"/>
          </p:nvPr>
        </p:nvSpPr>
        <p:spPr>
          <a:xfrm>
            <a:off x="457200" y="457200"/>
            <a:ext cx="5458800" cy="285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p:txBody>
      </p:sp>
      <p:sp>
        <p:nvSpPr>
          <p:cNvPr id="1682" name="Google Shape;1682;p119"/>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683" name="Google Shape;1683;p119"/>
          <p:cNvSpPr txBox="1"/>
          <p:nvPr>
            <p:ph idx="1" type="body"/>
          </p:nvPr>
        </p:nvSpPr>
        <p:spPr>
          <a:xfrm>
            <a:off x="457200" y="1535475"/>
            <a:ext cx="1997400" cy="31527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84" name="Google Shape;1684;p119"/>
          <p:cNvSpPr txBox="1"/>
          <p:nvPr>
            <p:ph idx="2" type="body"/>
          </p:nvPr>
        </p:nvSpPr>
        <p:spPr>
          <a:xfrm>
            <a:off x="2536800" y="1535475"/>
            <a:ext cx="1997400" cy="31527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85" name="Google Shape;1685;p119"/>
          <p:cNvSpPr txBox="1"/>
          <p:nvPr>
            <p:ph idx="3" type="body"/>
          </p:nvPr>
        </p:nvSpPr>
        <p:spPr>
          <a:xfrm>
            <a:off x="4616400" y="1535475"/>
            <a:ext cx="1997400" cy="31527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86" name="Google Shape;1686;p119"/>
          <p:cNvSpPr txBox="1"/>
          <p:nvPr>
            <p:ph idx="4" type="body"/>
          </p:nvPr>
        </p:nvSpPr>
        <p:spPr>
          <a:xfrm>
            <a:off x="6696000" y="1535475"/>
            <a:ext cx="1997400" cy="31527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i Content - Title and body w/image (4 col)">
  <p:cSld name="BLANK_1_2_1_1_1_1_1_1_1_2">
    <p:spTree>
      <p:nvGrpSpPr>
        <p:cNvPr id="1687" name="Shape 1687"/>
        <p:cNvGrpSpPr/>
        <p:nvPr/>
      </p:nvGrpSpPr>
      <p:grpSpPr>
        <a:xfrm>
          <a:off x="0" y="0"/>
          <a:ext cx="0" cy="0"/>
          <a:chOff x="0" y="0"/>
          <a:chExt cx="0" cy="0"/>
        </a:xfrm>
      </p:grpSpPr>
      <p:sp>
        <p:nvSpPr>
          <p:cNvPr id="1688" name="Google Shape;1688;p120"/>
          <p:cNvSpPr txBox="1"/>
          <p:nvPr>
            <p:ph type="title"/>
          </p:nvPr>
        </p:nvSpPr>
        <p:spPr>
          <a:xfrm>
            <a:off x="457200" y="457200"/>
            <a:ext cx="5458800" cy="285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p:txBody>
      </p:sp>
      <p:sp>
        <p:nvSpPr>
          <p:cNvPr id="1689" name="Google Shape;1689;p120"/>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690" name="Google Shape;1690;p120"/>
          <p:cNvSpPr txBox="1"/>
          <p:nvPr>
            <p:ph idx="1" type="body"/>
          </p:nvPr>
        </p:nvSpPr>
        <p:spPr>
          <a:xfrm>
            <a:off x="457200" y="3692000"/>
            <a:ext cx="1997400" cy="9963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91" name="Google Shape;1691;p120"/>
          <p:cNvSpPr txBox="1"/>
          <p:nvPr>
            <p:ph idx="2" type="body"/>
          </p:nvPr>
        </p:nvSpPr>
        <p:spPr>
          <a:xfrm>
            <a:off x="2536800" y="3692000"/>
            <a:ext cx="1997400" cy="9963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92" name="Google Shape;1692;p120"/>
          <p:cNvSpPr txBox="1"/>
          <p:nvPr>
            <p:ph idx="3" type="body"/>
          </p:nvPr>
        </p:nvSpPr>
        <p:spPr>
          <a:xfrm>
            <a:off x="4616400" y="3692000"/>
            <a:ext cx="1997400" cy="9963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93" name="Google Shape;1693;p120"/>
          <p:cNvSpPr txBox="1"/>
          <p:nvPr>
            <p:ph idx="4" type="body"/>
          </p:nvPr>
        </p:nvSpPr>
        <p:spPr>
          <a:xfrm>
            <a:off x="6696000" y="3692000"/>
            <a:ext cx="1997400" cy="9963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694" name="Google Shape;1694;p120"/>
          <p:cNvSpPr/>
          <p:nvPr>
            <p:ph idx="5" type="pic"/>
          </p:nvPr>
        </p:nvSpPr>
        <p:spPr>
          <a:xfrm>
            <a:off x="457200" y="1535475"/>
            <a:ext cx="1997400" cy="2074200"/>
          </a:xfrm>
          <a:prstGeom prst="roundRect">
            <a:avLst>
              <a:gd fmla="val 3207" name="adj"/>
            </a:avLst>
          </a:prstGeom>
          <a:noFill/>
          <a:ln>
            <a:noFill/>
          </a:ln>
        </p:spPr>
      </p:sp>
      <p:sp>
        <p:nvSpPr>
          <p:cNvPr id="1695" name="Google Shape;1695;p120"/>
          <p:cNvSpPr/>
          <p:nvPr>
            <p:ph idx="6" type="pic"/>
          </p:nvPr>
        </p:nvSpPr>
        <p:spPr>
          <a:xfrm>
            <a:off x="2536800" y="1535475"/>
            <a:ext cx="1997400" cy="2074200"/>
          </a:xfrm>
          <a:prstGeom prst="roundRect">
            <a:avLst>
              <a:gd fmla="val 3207" name="adj"/>
            </a:avLst>
          </a:prstGeom>
          <a:noFill/>
          <a:ln>
            <a:noFill/>
          </a:ln>
        </p:spPr>
      </p:sp>
      <p:sp>
        <p:nvSpPr>
          <p:cNvPr id="1696" name="Google Shape;1696;p120"/>
          <p:cNvSpPr/>
          <p:nvPr>
            <p:ph idx="7" type="pic"/>
          </p:nvPr>
        </p:nvSpPr>
        <p:spPr>
          <a:xfrm>
            <a:off x="4616400" y="1535475"/>
            <a:ext cx="1997400" cy="2074200"/>
          </a:xfrm>
          <a:prstGeom prst="roundRect">
            <a:avLst>
              <a:gd fmla="val 3207" name="adj"/>
            </a:avLst>
          </a:prstGeom>
          <a:noFill/>
          <a:ln>
            <a:noFill/>
          </a:ln>
        </p:spPr>
      </p:sp>
      <p:sp>
        <p:nvSpPr>
          <p:cNvPr id="1697" name="Google Shape;1697;p120"/>
          <p:cNvSpPr/>
          <p:nvPr>
            <p:ph idx="8" type="pic"/>
          </p:nvPr>
        </p:nvSpPr>
        <p:spPr>
          <a:xfrm>
            <a:off x="6691600" y="1535475"/>
            <a:ext cx="1997400" cy="2074200"/>
          </a:xfrm>
          <a:prstGeom prst="roundRect">
            <a:avLst>
              <a:gd fmla="val 3207" name="adj"/>
            </a:avLst>
          </a:prstGeom>
          <a:noFill/>
          <a:ln>
            <a:noFill/>
          </a:ln>
        </p:spPr>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a Content - Panel and image (right)">
  <p:cSld name="BLANK_1_2_1_1_1_1_1_1_1_1">
    <p:spTree>
      <p:nvGrpSpPr>
        <p:cNvPr id="1698" name="Shape 1698"/>
        <p:cNvGrpSpPr/>
        <p:nvPr/>
      </p:nvGrpSpPr>
      <p:grpSpPr>
        <a:xfrm>
          <a:off x="0" y="0"/>
          <a:ext cx="0" cy="0"/>
          <a:chOff x="0" y="0"/>
          <a:chExt cx="0" cy="0"/>
        </a:xfrm>
      </p:grpSpPr>
      <p:sp>
        <p:nvSpPr>
          <p:cNvPr id="1699" name="Google Shape;1699;p121"/>
          <p:cNvSpPr txBox="1"/>
          <p:nvPr>
            <p:ph type="title"/>
          </p:nvPr>
        </p:nvSpPr>
        <p:spPr>
          <a:xfrm>
            <a:off x="457200" y="457200"/>
            <a:ext cx="3200400" cy="285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p:txBody>
      </p:sp>
      <p:sp>
        <p:nvSpPr>
          <p:cNvPr id="1700" name="Google Shape;1700;p121"/>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701" name="Google Shape;1701;p121"/>
          <p:cNvSpPr txBox="1"/>
          <p:nvPr>
            <p:ph idx="1" type="body"/>
          </p:nvPr>
        </p:nvSpPr>
        <p:spPr>
          <a:xfrm>
            <a:off x="457200" y="1535475"/>
            <a:ext cx="2688300" cy="31527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1000"/>
              </a:spcBef>
              <a:spcAft>
                <a:spcPts val="0"/>
              </a:spcAft>
              <a:buSzPts val="1000"/>
              <a:buChar char="○"/>
              <a:defRPr/>
            </a:lvl2pPr>
            <a:lvl3pPr indent="-292100" lvl="2" marL="1371600">
              <a:spcBef>
                <a:spcPts val="1000"/>
              </a:spcBef>
              <a:spcAft>
                <a:spcPts val="0"/>
              </a:spcAft>
              <a:buSzPts val="1000"/>
              <a:buChar char="■"/>
              <a:defRPr/>
            </a:lvl3pPr>
            <a:lvl4pPr indent="-292100" lvl="3" marL="1828800">
              <a:spcBef>
                <a:spcPts val="1000"/>
              </a:spcBef>
              <a:spcAft>
                <a:spcPts val="0"/>
              </a:spcAft>
              <a:buSzPts val="1000"/>
              <a:buChar char="●"/>
              <a:defRPr/>
            </a:lvl4pPr>
            <a:lvl5pPr indent="-292100" lvl="4" marL="2286000">
              <a:spcBef>
                <a:spcPts val="1000"/>
              </a:spcBef>
              <a:spcAft>
                <a:spcPts val="0"/>
              </a:spcAft>
              <a:buSzPts val="1000"/>
              <a:buChar char="○"/>
              <a:defRPr/>
            </a:lvl5pPr>
            <a:lvl6pPr indent="-292100" lvl="5" marL="2743200">
              <a:spcBef>
                <a:spcPts val="1000"/>
              </a:spcBef>
              <a:spcAft>
                <a:spcPts val="0"/>
              </a:spcAft>
              <a:buSzPts val="1000"/>
              <a:buChar char="■"/>
              <a:defRPr/>
            </a:lvl6pPr>
            <a:lvl7pPr indent="-292100" lvl="6" marL="3200400">
              <a:spcBef>
                <a:spcPts val="1000"/>
              </a:spcBef>
              <a:spcAft>
                <a:spcPts val="0"/>
              </a:spcAft>
              <a:buSzPts val="1000"/>
              <a:buChar char="●"/>
              <a:defRPr/>
            </a:lvl7pPr>
            <a:lvl8pPr indent="-292100" lvl="7" marL="3657600">
              <a:spcBef>
                <a:spcPts val="1000"/>
              </a:spcBef>
              <a:spcAft>
                <a:spcPts val="0"/>
              </a:spcAft>
              <a:buSzPts val="1000"/>
              <a:buChar char="○"/>
              <a:defRPr/>
            </a:lvl8pPr>
            <a:lvl9pPr indent="-292100" lvl="8" marL="4114800">
              <a:spcBef>
                <a:spcPts val="1000"/>
              </a:spcBef>
              <a:spcAft>
                <a:spcPts val="1000"/>
              </a:spcAft>
              <a:buSzPts val="1000"/>
              <a:buChar char="■"/>
              <a:defRPr/>
            </a:lvl9pPr>
          </a:lstStyle>
          <a:p/>
        </p:txBody>
      </p:sp>
      <p:sp>
        <p:nvSpPr>
          <p:cNvPr id="1702" name="Google Shape;1702;p121"/>
          <p:cNvSpPr/>
          <p:nvPr>
            <p:ph idx="2" type="pic"/>
          </p:nvPr>
        </p:nvSpPr>
        <p:spPr>
          <a:xfrm>
            <a:off x="4114800" y="0"/>
            <a:ext cx="5029200" cy="51435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f Title [Image Light]">
  <p:cSld name="BLANK_1_1_1_1_1_1_1">
    <p:bg>
      <p:bgPr>
        <a:blipFill>
          <a:blip r:embed="rId2">
            <a:alphaModFix/>
          </a:blip>
          <a:stretch>
            <a:fillRect/>
          </a:stretch>
        </a:blipFill>
      </p:bgPr>
    </p:bg>
    <p:spTree>
      <p:nvGrpSpPr>
        <p:cNvPr id="289" name="Shape 289"/>
        <p:cNvGrpSpPr/>
        <p:nvPr/>
      </p:nvGrpSpPr>
      <p:grpSpPr>
        <a:xfrm>
          <a:off x="0" y="0"/>
          <a:ext cx="0" cy="0"/>
          <a:chOff x="0" y="0"/>
          <a:chExt cx="0" cy="0"/>
        </a:xfrm>
      </p:grpSpPr>
      <p:sp>
        <p:nvSpPr>
          <p:cNvPr id="290" name="Google Shape;290;p13"/>
          <p:cNvSpPr txBox="1"/>
          <p:nvPr>
            <p:ph idx="1" type="subTitle"/>
          </p:nvPr>
        </p:nvSpPr>
        <p:spPr>
          <a:xfrm>
            <a:off x="3323763" y="4489650"/>
            <a:ext cx="2496300" cy="318300"/>
          </a:xfrm>
          <a:prstGeom prst="rect">
            <a:avLst/>
          </a:prstGeom>
        </p:spPr>
        <p:txBody>
          <a:bodyPr anchorCtr="0" anchor="b" bIns="0" lIns="0" spcFirstLastPara="1" rIns="0" wrap="square" tIns="0">
            <a:noAutofit/>
          </a:bodyPr>
          <a:lstStyle>
            <a:lvl1pPr lvl="0" rtl="0" algn="ctr">
              <a:spcBef>
                <a:spcPts val="0"/>
              </a:spcBef>
              <a:spcAft>
                <a:spcPts val="0"/>
              </a:spcAft>
              <a:buNone/>
              <a:defRPr sz="1100">
                <a:solidFill>
                  <a:schemeClr val="dk1"/>
                </a:solidFill>
                <a:latin typeface="DM Sans"/>
                <a:ea typeface="DM Sans"/>
                <a:cs typeface="DM Sans"/>
                <a:sym typeface="DM Sans"/>
              </a:defRPr>
            </a:lvl1pPr>
            <a:lvl2pPr lvl="1" rtl="0" algn="ctr">
              <a:spcBef>
                <a:spcPts val="0"/>
              </a:spcBef>
              <a:spcAft>
                <a:spcPts val="0"/>
              </a:spcAft>
              <a:buNone/>
              <a:defRPr sz="1100">
                <a:solidFill>
                  <a:schemeClr val="dk1"/>
                </a:solidFill>
                <a:latin typeface="DM Sans"/>
                <a:ea typeface="DM Sans"/>
                <a:cs typeface="DM Sans"/>
                <a:sym typeface="DM Sans"/>
              </a:defRPr>
            </a:lvl2pPr>
            <a:lvl3pPr lvl="2" rtl="0" algn="ctr">
              <a:spcBef>
                <a:spcPts val="0"/>
              </a:spcBef>
              <a:spcAft>
                <a:spcPts val="0"/>
              </a:spcAft>
              <a:buNone/>
              <a:defRPr sz="1100">
                <a:solidFill>
                  <a:schemeClr val="dk1"/>
                </a:solidFill>
                <a:latin typeface="DM Sans"/>
                <a:ea typeface="DM Sans"/>
                <a:cs typeface="DM Sans"/>
                <a:sym typeface="DM Sans"/>
              </a:defRPr>
            </a:lvl3pPr>
            <a:lvl4pPr lvl="3" rtl="0" algn="ctr">
              <a:spcBef>
                <a:spcPts val="0"/>
              </a:spcBef>
              <a:spcAft>
                <a:spcPts val="0"/>
              </a:spcAft>
              <a:buNone/>
              <a:defRPr sz="1100">
                <a:solidFill>
                  <a:schemeClr val="dk1"/>
                </a:solidFill>
                <a:latin typeface="DM Sans"/>
                <a:ea typeface="DM Sans"/>
                <a:cs typeface="DM Sans"/>
                <a:sym typeface="DM Sans"/>
              </a:defRPr>
            </a:lvl4pPr>
            <a:lvl5pPr lvl="4" rtl="0" algn="ctr">
              <a:spcBef>
                <a:spcPts val="0"/>
              </a:spcBef>
              <a:spcAft>
                <a:spcPts val="0"/>
              </a:spcAft>
              <a:buNone/>
              <a:defRPr sz="1100">
                <a:solidFill>
                  <a:schemeClr val="dk1"/>
                </a:solidFill>
                <a:latin typeface="DM Sans"/>
                <a:ea typeface="DM Sans"/>
                <a:cs typeface="DM Sans"/>
                <a:sym typeface="DM Sans"/>
              </a:defRPr>
            </a:lvl5pPr>
            <a:lvl6pPr lvl="5" rtl="0" algn="ctr">
              <a:spcBef>
                <a:spcPts val="0"/>
              </a:spcBef>
              <a:spcAft>
                <a:spcPts val="0"/>
              </a:spcAft>
              <a:buNone/>
              <a:defRPr sz="1100">
                <a:solidFill>
                  <a:schemeClr val="dk1"/>
                </a:solidFill>
                <a:latin typeface="DM Sans"/>
                <a:ea typeface="DM Sans"/>
                <a:cs typeface="DM Sans"/>
                <a:sym typeface="DM Sans"/>
              </a:defRPr>
            </a:lvl6pPr>
            <a:lvl7pPr lvl="6" rtl="0" algn="ctr">
              <a:spcBef>
                <a:spcPts val="0"/>
              </a:spcBef>
              <a:spcAft>
                <a:spcPts val="0"/>
              </a:spcAft>
              <a:buNone/>
              <a:defRPr sz="1100">
                <a:solidFill>
                  <a:schemeClr val="dk1"/>
                </a:solidFill>
                <a:latin typeface="DM Sans"/>
                <a:ea typeface="DM Sans"/>
                <a:cs typeface="DM Sans"/>
                <a:sym typeface="DM Sans"/>
              </a:defRPr>
            </a:lvl7pPr>
            <a:lvl8pPr lvl="7" rtl="0" algn="ctr">
              <a:spcBef>
                <a:spcPts val="0"/>
              </a:spcBef>
              <a:spcAft>
                <a:spcPts val="0"/>
              </a:spcAft>
              <a:buNone/>
              <a:defRPr sz="1100">
                <a:solidFill>
                  <a:schemeClr val="dk1"/>
                </a:solidFill>
                <a:latin typeface="DM Sans"/>
                <a:ea typeface="DM Sans"/>
                <a:cs typeface="DM Sans"/>
                <a:sym typeface="DM Sans"/>
              </a:defRPr>
            </a:lvl8pPr>
            <a:lvl9pPr lvl="8" rtl="0" algn="ctr">
              <a:spcBef>
                <a:spcPts val="0"/>
              </a:spcBef>
              <a:spcAft>
                <a:spcPts val="0"/>
              </a:spcAft>
              <a:buNone/>
              <a:defRPr sz="1100">
                <a:solidFill>
                  <a:schemeClr val="dk1"/>
                </a:solidFill>
                <a:latin typeface="DM Sans"/>
                <a:ea typeface="DM Sans"/>
                <a:cs typeface="DM Sans"/>
                <a:sym typeface="DM Sans"/>
              </a:defRPr>
            </a:lvl9pPr>
          </a:lstStyle>
          <a:p/>
        </p:txBody>
      </p:sp>
      <p:grpSp>
        <p:nvGrpSpPr>
          <p:cNvPr id="291" name="Google Shape;291;p13"/>
          <p:cNvGrpSpPr/>
          <p:nvPr/>
        </p:nvGrpSpPr>
        <p:grpSpPr>
          <a:xfrm>
            <a:off x="4004612" y="329983"/>
            <a:ext cx="1135856" cy="245435"/>
            <a:chOff x="238125" y="2073350"/>
            <a:chExt cx="7143750" cy="1568275"/>
          </a:xfrm>
        </p:grpSpPr>
        <p:sp>
          <p:nvSpPr>
            <p:cNvPr id="292" name="Google Shape;292;p13"/>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3"/>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3"/>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3"/>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3"/>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3"/>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3"/>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3"/>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3"/>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3"/>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3"/>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3"/>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3"/>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3"/>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3"/>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3"/>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3"/>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3"/>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3"/>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13"/>
          <p:cNvSpPr txBox="1"/>
          <p:nvPr>
            <p:ph type="title"/>
          </p:nvPr>
        </p:nvSpPr>
        <p:spPr>
          <a:xfrm>
            <a:off x="1961400" y="1720375"/>
            <a:ext cx="5221200" cy="13848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1pPr>
            <a:lvl2pPr lvl="1" rtl="0" algn="ctr">
              <a:spcBef>
                <a:spcPts val="0"/>
              </a:spcBef>
              <a:spcAft>
                <a:spcPts val="0"/>
              </a:spcAft>
              <a:buNone/>
              <a:defRPr sz="4500">
                <a:solidFill>
                  <a:schemeClr val="dk1"/>
                </a:solidFill>
                <a:latin typeface="DM Serif Display"/>
                <a:ea typeface="DM Serif Display"/>
                <a:cs typeface="DM Serif Display"/>
                <a:sym typeface="DM Serif Display"/>
              </a:defRPr>
            </a:lvl2pPr>
            <a:lvl3pPr lvl="2" rtl="0" algn="ctr">
              <a:spcBef>
                <a:spcPts val="0"/>
              </a:spcBef>
              <a:spcAft>
                <a:spcPts val="0"/>
              </a:spcAft>
              <a:buNone/>
              <a:defRPr sz="4500">
                <a:solidFill>
                  <a:schemeClr val="dk1"/>
                </a:solidFill>
                <a:latin typeface="DM Serif Display"/>
                <a:ea typeface="DM Serif Display"/>
                <a:cs typeface="DM Serif Display"/>
                <a:sym typeface="DM Serif Display"/>
              </a:defRPr>
            </a:lvl3pPr>
            <a:lvl4pPr lvl="3" rtl="0" algn="ctr">
              <a:spcBef>
                <a:spcPts val="0"/>
              </a:spcBef>
              <a:spcAft>
                <a:spcPts val="0"/>
              </a:spcAft>
              <a:buNone/>
              <a:defRPr sz="4500">
                <a:solidFill>
                  <a:schemeClr val="dk1"/>
                </a:solidFill>
                <a:latin typeface="DM Serif Display"/>
                <a:ea typeface="DM Serif Display"/>
                <a:cs typeface="DM Serif Display"/>
                <a:sym typeface="DM Serif Display"/>
              </a:defRPr>
            </a:lvl4pPr>
            <a:lvl5pPr lvl="4" rtl="0" algn="ctr">
              <a:spcBef>
                <a:spcPts val="0"/>
              </a:spcBef>
              <a:spcAft>
                <a:spcPts val="0"/>
              </a:spcAft>
              <a:buNone/>
              <a:defRPr sz="4500">
                <a:solidFill>
                  <a:schemeClr val="dk1"/>
                </a:solidFill>
                <a:latin typeface="DM Serif Display"/>
                <a:ea typeface="DM Serif Display"/>
                <a:cs typeface="DM Serif Display"/>
                <a:sym typeface="DM Serif Display"/>
              </a:defRPr>
            </a:lvl5pPr>
            <a:lvl6pPr lvl="5" rtl="0" algn="ctr">
              <a:spcBef>
                <a:spcPts val="0"/>
              </a:spcBef>
              <a:spcAft>
                <a:spcPts val="0"/>
              </a:spcAft>
              <a:buNone/>
              <a:defRPr sz="4500">
                <a:solidFill>
                  <a:schemeClr val="dk1"/>
                </a:solidFill>
                <a:latin typeface="DM Serif Display"/>
                <a:ea typeface="DM Serif Display"/>
                <a:cs typeface="DM Serif Display"/>
                <a:sym typeface="DM Serif Display"/>
              </a:defRPr>
            </a:lvl6pPr>
            <a:lvl7pPr lvl="6" rtl="0" algn="ctr">
              <a:spcBef>
                <a:spcPts val="0"/>
              </a:spcBef>
              <a:spcAft>
                <a:spcPts val="0"/>
              </a:spcAft>
              <a:buNone/>
              <a:defRPr sz="4500">
                <a:solidFill>
                  <a:schemeClr val="dk1"/>
                </a:solidFill>
                <a:latin typeface="DM Serif Display"/>
                <a:ea typeface="DM Serif Display"/>
                <a:cs typeface="DM Serif Display"/>
                <a:sym typeface="DM Serif Display"/>
              </a:defRPr>
            </a:lvl7pPr>
            <a:lvl8pPr lvl="7" rtl="0" algn="ctr">
              <a:spcBef>
                <a:spcPts val="0"/>
              </a:spcBef>
              <a:spcAft>
                <a:spcPts val="0"/>
              </a:spcAft>
              <a:buNone/>
              <a:defRPr sz="4500">
                <a:solidFill>
                  <a:schemeClr val="dk1"/>
                </a:solidFill>
                <a:latin typeface="DM Serif Display"/>
                <a:ea typeface="DM Serif Display"/>
                <a:cs typeface="DM Serif Display"/>
                <a:sym typeface="DM Serif Display"/>
              </a:defRPr>
            </a:lvl8pPr>
            <a:lvl9pPr lvl="8" rtl="0" algn="ctr">
              <a:spcBef>
                <a:spcPts val="0"/>
              </a:spcBef>
              <a:spcAft>
                <a:spcPts val="0"/>
              </a:spcAft>
              <a:buNone/>
              <a:defRPr sz="4500">
                <a:solidFill>
                  <a:schemeClr val="dk1"/>
                </a:solidFill>
                <a:latin typeface="DM Serif Display"/>
                <a:ea typeface="DM Serif Display"/>
                <a:cs typeface="DM Serif Display"/>
                <a:sym typeface="DM Serif Display"/>
              </a:defRPr>
            </a:lvl9pPr>
          </a:lstStyle>
          <a:p/>
        </p:txBody>
      </p:sp>
      <p:sp>
        <p:nvSpPr>
          <p:cNvPr id="312" name="Google Shape;312;p13"/>
          <p:cNvSpPr txBox="1"/>
          <p:nvPr>
            <p:ph idx="2" type="title"/>
          </p:nvPr>
        </p:nvSpPr>
        <p:spPr>
          <a:xfrm>
            <a:off x="1961675" y="3301450"/>
            <a:ext cx="5221200" cy="1026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400">
                <a:solidFill>
                  <a:schemeClr val="dk1"/>
                </a:solidFill>
                <a:latin typeface="DM Sans"/>
                <a:ea typeface="DM Sans"/>
                <a:cs typeface="DM Sans"/>
                <a:sym typeface="DM Sans"/>
              </a:defRPr>
            </a:lvl1pPr>
            <a:lvl2pPr lvl="1" rtl="0" algn="ctr">
              <a:spcBef>
                <a:spcPts val="0"/>
              </a:spcBef>
              <a:spcAft>
                <a:spcPts val="0"/>
              </a:spcAft>
              <a:buNone/>
              <a:defRPr b="1" sz="4500">
                <a:solidFill>
                  <a:schemeClr val="dk1"/>
                </a:solidFill>
                <a:latin typeface="DM Sans"/>
                <a:ea typeface="DM Sans"/>
                <a:cs typeface="DM Sans"/>
                <a:sym typeface="DM Sans"/>
              </a:defRPr>
            </a:lvl2pPr>
            <a:lvl3pPr lvl="2" rtl="0" algn="ctr">
              <a:spcBef>
                <a:spcPts val="0"/>
              </a:spcBef>
              <a:spcAft>
                <a:spcPts val="0"/>
              </a:spcAft>
              <a:buNone/>
              <a:defRPr b="1" sz="4500">
                <a:solidFill>
                  <a:schemeClr val="dk1"/>
                </a:solidFill>
                <a:latin typeface="DM Sans"/>
                <a:ea typeface="DM Sans"/>
                <a:cs typeface="DM Sans"/>
                <a:sym typeface="DM Sans"/>
              </a:defRPr>
            </a:lvl3pPr>
            <a:lvl4pPr lvl="3" rtl="0" algn="ctr">
              <a:spcBef>
                <a:spcPts val="0"/>
              </a:spcBef>
              <a:spcAft>
                <a:spcPts val="0"/>
              </a:spcAft>
              <a:buNone/>
              <a:defRPr b="1" sz="4500">
                <a:solidFill>
                  <a:schemeClr val="dk1"/>
                </a:solidFill>
                <a:latin typeface="DM Sans"/>
                <a:ea typeface="DM Sans"/>
                <a:cs typeface="DM Sans"/>
                <a:sym typeface="DM Sans"/>
              </a:defRPr>
            </a:lvl4pPr>
            <a:lvl5pPr lvl="4" rtl="0" algn="ctr">
              <a:spcBef>
                <a:spcPts val="0"/>
              </a:spcBef>
              <a:spcAft>
                <a:spcPts val="0"/>
              </a:spcAft>
              <a:buNone/>
              <a:defRPr b="1" sz="4500">
                <a:solidFill>
                  <a:schemeClr val="dk1"/>
                </a:solidFill>
                <a:latin typeface="DM Sans"/>
                <a:ea typeface="DM Sans"/>
                <a:cs typeface="DM Sans"/>
                <a:sym typeface="DM Sans"/>
              </a:defRPr>
            </a:lvl5pPr>
            <a:lvl6pPr lvl="5" rtl="0" algn="ctr">
              <a:spcBef>
                <a:spcPts val="0"/>
              </a:spcBef>
              <a:spcAft>
                <a:spcPts val="0"/>
              </a:spcAft>
              <a:buNone/>
              <a:defRPr b="1" sz="4500">
                <a:solidFill>
                  <a:schemeClr val="dk1"/>
                </a:solidFill>
                <a:latin typeface="DM Sans"/>
                <a:ea typeface="DM Sans"/>
                <a:cs typeface="DM Sans"/>
                <a:sym typeface="DM Sans"/>
              </a:defRPr>
            </a:lvl6pPr>
            <a:lvl7pPr lvl="6" rtl="0" algn="ctr">
              <a:spcBef>
                <a:spcPts val="0"/>
              </a:spcBef>
              <a:spcAft>
                <a:spcPts val="0"/>
              </a:spcAft>
              <a:buNone/>
              <a:defRPr b="1" sz="4500">
                <a:solidFill>
                  <a:schemeClr val="dk1"/>
                </a:solidFill>
                <a:latin typeface="DM Sans"/>
                <a:ea typeface="DM Sans"/>
                <a:cs typeface="DM Sans"/>
                <a:sym typeface="DM Sans"/>
              </a:defRPr>
            </a:lvl7pPr>
            <a:lvl8pPr lvl="7" rtl="0" algn="ctr">
              <a:spcBef>
                <a:spcPts val="0"/>
              </a:spcBef>
              <a:spcAft>
                <a:spcPts val="0"/>
              </a:spcAft>
              <a:buNone/>
              <a:defRPr b="1" sz="4500">
                <a:solidFill>
                  <a:schemeClr val="dk1"/>
                </a:solidFill>
                <a:latin typeface="DM Sans"/>
                <a:ea typeface="DM Sans"/>
                <a:cs typeface="DM Sans"/>
                <a:sym typeface="DM Sans"/>
              </a:defRPr>
            </a:lvl8pPr>
            <a:lvl9pPr lvl="8" rtl="0" algn="ctr">
              <a:spcBef>
                <a:spcPts val="0"/>
              </a:spcBef>
              <a:spcAft>
                <a:spcPts val="0"/>
              </a:spcAft>
              <a:buNone/>
              <a:defRPr b="1" sz="4500">
                <a:solidFill>
                  <a:schemeClr val="dk1"/>
                </a:solidFill>
                <a:latin typeface="DM Sans"/>
                <a:ea typeface="DM Sans"/>
                <a:cs typeface="DM Sans"/>
                <a:sym typeface="DM Sans"/>
              </a:defRPr>
            </a:lvl9pPr>
          </a:lstStyle>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b Content - Panel and image (left)">
  <p:cSld name="BLANK_1_2_1_1_1_1_1_1_1_1_1">
    <p:spTree>
      <p:nvGrpSpPr>
        <p:cNvPr id="1703" name="Shape 1703"/>
        <p:cNvGrpSpPr/>
        <p:nvPr/>
      </p:nvGrpSpPr>
      <p:grpSpPr>
        <a:xfrm>
          <a:off x="0" y="0"/>
          <a:ext cx="0" cy="0"/>
          <a:chOff x="0" y="0"/>
          <a:chExt cx="0" cy="0"/>
        </a:xfrm>
      </p:grpSpPr>
      <p:sp>
        <p:nvSpPr>
          <p:cNvPr id="1704" name="Google Shape;1704;p122"/>
          <p:cNvSpPr txBox="1"/>
          <p:nvPr>
            <p:ph type="title"/>
          </p:nvPr>
        </p:nvSpPr>
        <p:spPr>
          <a:xfrm>
            <a:off x="5486250" y="457200"/>
            <a:ext cx="3200400" cy="285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p:txBody>
      </p:sp>
      <p:sp>
        <p:nvSpPr>
          <p:cNvPr id="1705" name="Google Shape;1705;p122"/>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706" name="Google Shape;1706;p122"/>
          <p:cNvSpPr txBox="1"/>
          <p:nvPr>
            <p:ph idx="1" type="body"/>
          </p:nvPr>
        </p:nvSpPr>
        <p:spPr>
          <a:xfrm>
            <a:off x="5486250" y="1535475"/>
            <a:ext cx="2688300" cy="31527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1000"/>
              </a:spcBef>
              <a:spcAft>
                <a:spcPts val="0"/>
              </a:spcAft>
              <a:buSzPts val="1000"/>
              <a:buChar char="○"/>
              <a:defRPr/>
            </a:lvl2pPr>
            <a:lvl3pPr indent="-292100" lvl="2" marL="1371600">
              <a:spcBef>
                <a:spcPts val="1000"/>
              </a:spcBef>
              <a:spcAft>
                <a:spcPts val="0"/>
              </a:spcAft>
              <a:buSzPts val="1000"/>
              <a:buChar char="■"/>
              <a:defRPr/>
            </a:lvl3pPr>
            <a:lvl4pPr indent="-292100" lvl="3" marL="1828800">
              <a:spcBef>
                <a:spcPts val="1000"/>
              </a:spcBef>
              <a:spcAft>
                <a:spcPts val="0"/>
              </a:spcAft>
              <a:buSzPts val="1000"/>
              <a:buChar char="●"/>
              <a:defRPr/>
            </a:lvl4pPr>
            <a:lvl5pPr indent="-292100" lvl="4" marL="2286000">
              <a:spcBef>
                <a:spcPts val="1000"/>
              </a:spcBef>
              <a:spcAft>
                <a:spcPts val="0"/>
              </a:spcAft>
              <a:buSzPts val="1000"/>
              <a:buChar char="○"/>
              <a:defRPr/>
            </a:lvl5pPr>
            <a:lvl6pPr indent="-292100" lvl="5" marL="2743200">
              <a:spcBef>
                <a:spcPts val="1000"/>
              </a:spcBef>
              <a:spcAft>
                <a:spcPts val="0"/>
              </a:spcAft>
              <a:buSzPts val="1000"/>
              <a:buChar char="■"/>
              <a:defRPr/>
            </a:lvl6pPr>
            <a:lvl7pPr indent="-292100" lvl="6" marL="3200400">
              <a:spcBef>
                <a:spcPts val="1000"/>
              </a:spcBef>
              <a:spcAft>
                <a:spcPts val="0"/>
              </a:spcAft>
              <a:buSzPts val="1000"/>
              <a:buChar char="●"/>
              <a:defRPr/>
            </a:lvl7pPr>
            <a:lvl8pPr indent="-292100" lvl="7" marL="3657600">
              <a:spcBef>
                <a:spcPts val="1000"/>
              </a:spcBef>
              <a:spcAft>
                <a:spcPts val="0"/>
              </a:spcAft>
              <a:buSzPts val="1000"/>
              <a:buChar char="○"/>
              <a:defRPr/>
            </a:lvl8pPr>
            <a:lvl9pPr indent="-292100" lvl="8" marL="4114800">
              <a:spcBef>
                <a:spcPts val="1000"/>
              </a:spcBef>
              <a:spcAft>
                <a:spcPts val="1000"/>
              </a:spcAft>
              <a:buSzPts val="1000"/>
              <a:buChar char="■"/>
              <a:defRPr/>
            </a:lvl9pPr>
          </a:lstStyle>
          <a:p/>
        </p:txBody>
      </p:sp>
      <p:sp>
        <p:nvSpPr>
          <p:cNvPr id="1707" name="Google Shape;1707;p122"/>
          <p:cNvSpPr/>
          <p:nvPr>
            <p:ph idx="2" type="pic"/>
          </p:nvPr>
        </p:nvSpPr>
        <p:spPr>
          <a:xfrm>
            <a:off x="0" y="0"/>
            <a:ext cx="5029200" cy="5143500"/>
          </a:xfrm>
          <a:prstGeom prst="rect">
            <a:avLst/>
          </a:prstGeom>
          <a:noFill/>
          <a:ln>
            <a:noFill/>
          </a:ln>
        </p:spPr>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c Content - Panel and code (right)">
  <p:cSld name="BLANK_1_2_1_1_1_1_1_1_1_1_1_1">
    <p:bg>
      <p:bgPr>
        <a:solidFill>
          <a:srgbClr val="F1F3F4"/>
        </a:solidFill>
      </p:bgPr>
    </p:bg>
    <p:spTree>
      <p:nvGrpSpPr>
        <p:cNvPr id="1708" name="Shape 1708"/>
        <p:cNvGrpSpPr/>
        <p:nvPr/>
      </p:nvGrpSpPr>
      <p:grpSpPr>
        <a:xfrm>
          <a:off x="0" y="0"/>
          <a:ext cx="0" cy="0"/>
          <a:chOff x="0" y="0"/>
          <a:chExt cx="0" cy="0"/>
        </a:xfrm>
      </p:grpSpPr>
      <p:sp>
        <p:nvSpPr>
          <p:cNvPr id="1709" name="Google Shape;1709;p123"/>
          <p:cNvSpPr/>
          <p:nvPr/>
        </p:nvSpPr>
        <p:spPr>
          <a:xfrm>
            <a:off x="0" y="0"/>
            <a:ext cx="41148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23"/>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711" name="Google Shape;1711;p123"/>
          <p:cNvSpPr txBox="1"/>
          <p:nvPr>
            <p:ph idx="1" type="body"/>
          </p:nvPr>
        </p:nvSpPr>
        <p:spPr>
          <a:xfrm>
            <a:off x="4612000" y="457200"/>
            <a:ext cx="4074900" cy="4230900"/>
          </a:xfrm>
          <a:prstGeom prst="rect">
            <a:avLst/>
          </a:prstGeom>
        </p:spPr>
        <p:txBody>
          <a:bodyPr anchorCtr="0" anchor="ctr" bIns="0" lIns="0" spcFirstLastPara="1" rIns="0" wrap="square" tIns="0">
            <a:noAutofit/>
          </a:bodyPr>
          <a:lstStyle>
            <a:lvl1pPr indent="-292100" lvl="0" marL="4572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1pPr>
            <a:lvl2pPr indent="-292100" lvl="1" marL="9144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2pPr>
            <a:lvl3pPr indent="-292100" lvl="2" marL="13716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3pPr>
            <a:lvl4pPr indent="-292100" lvl="3" marL="18288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4pPr>
            <a:lvl5pPr indent="-292100" lvl="4" marL="22860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5pPr>
            <a:lvl6pPr indent="-292100" lvl="5" marL="27432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6pPr>
            <a:lvl7pPr indent="-292100" lvl="6" marL="32004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7pPr>
            <a:lvl8pPr indent="-292100" lvl="7" marL="36576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8pPr>
            <a:lvl9pPr indent="-292100" lvl="8" marL="41148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9pPr>
          </a:lstStyle>
          <a:p/>
        </p:txBody>
      </p:sp>
      <p:sp>
        <p:nvSpPr>
          <p:cNvPr id="1712" name="Google Shape;1712;p123"/>
          <p:cNvSpPr txBox="1"/>
          <p:nvPr>
            <p:ph type="title"/>
          </p:nvPr>
        </p:nvSpPr>
        <p:spPr>
          <a:xfrm>
            <a:off x="457200" y="457200"/>
            <a:ext cx="3200400" cy="285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p:txBody>
      </p:sp>
      <p:sp>
        <p:nvSpPr>
          <p:cNvPr id="1713" name="Google Shape;1713;p123"/>
          <p:cNvSpPr txBox="1"/>
          <p:nvPr>
            <p:ph idx="2" type="body"/>
          </p:nvPr>
        </p:nvSpPr>
        <p:spPr>
          <a:xfrm>
            <a:off x="457200" y="1535475"/>
            <a:ext cx="2688300" cy="31527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1000"/>
              </a:spcBef>
              <a:spcAft>
                <a:spcPts val="0"/>
              </a:spcAft>
              <a:buSzPts val="1000"/>
              <a:buChar char="○"/>
              <a:defRPr/>
            </a:lvl2pPr>
            <a:lvl3pPr indent="-292100" lvl="2" marL="1371600">
              <a:spcBef>
                <a:spcPts val="1000"/>
              </a:spcBef>
              <a:spcAft>
                <a:spcPts val="0"/>
              </a:spcAft>
              <a:buSzPts val="1000"/>
              <a:buChar char="■"/>
              <a:defRPr/>
            </a:lvl3pPr>
            <a:lvl4pPr indent="-292100" lvl="3" marL="1828800">
              <a:spcBef>
                <a:spcPts val="1000"/>
              </a:spcBef>
              <a:spcAft>
                <a:spcPts val="0"/>
              </a:spcAft>
              <a:buSzPts val="1000"/>
              <a:buChar char="●"/>
              <a:defRPr/>
            </a:lvl4pPr>
            <a:lvl5pPr indent="-292100" lvl="4" marL="2286000">
              <a:spcBef>
                <a:spcPts val="1000"/>
              </a:spcBef>
              <a:spcAft>
                <a:spcPts val="0"/>
              </a:spcAft>
              <a:buSzPts val="1000"/>
              <a:buChar char="○"/>
              <a:defRPr/>
            </a:lvl5pPr>
            <a:lvl6pPr indent="-292100" lvl="5" marL="2743200">
              <a:spcBef>
                <a:spcPts val="1000"/>
              </a:spcBef>
              <a:spcAft>
                <a:spcPts val="0"/>
              </a:spcAft>
              <a:buSzPts val="1000"/>
              <a:buChar char="■"/>
              <a:defRPr/>
            </a:lvl6pPr>
            <a:lvl7pPr indent="-292100" lvl="6" marL="3200400">
              <a:spcBef>
                <a:spcPts val="1000"/>
              </a:spcBef>
              <a:spcAft>
                <a:spcPts val="0"/>
              </a:spcAft>
              <a:buSzPts val="1000"/>
              <a:buChar char="●"/>
              <a:defRPr/>
            </a:lvl7pPr>
            <a:lvl8pPr indent="-292100" lvl="7" marL="3657600">
              <a:spcBef>
                <a:spcPts val="1000"/>
              </a:spcBef>
              <a:spcAft>
                <a:spcPts val="0"/>
              </a:spcAft>
              <a:buSzPts val="1000"/>
              <a:buChar char="○"/>
              <a:defRPr/>
            </a:lvl8pPr>
            <a:lvl9pPr indent="-292100" lvl="8" marL="4114800">
              <a:spcBef>
                <a:spcPts val="1000"/>
              </a:spcBef>
              <a:spcAft>
                <a:spcPts val="1000"/>
              </a:spcAft>
              <a:buSzPts val="1000"/>
              <a:buChar char="■"/>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d Content - Panel and code (left)">
  <p:cSld name="BLANK_1_2_1_1_1_1_1_1_1_1_1_1_1">
    <p:bg>
      <p:bgPr>
        <a:solidFill>
          <a:srgbClr val="F1F3F4"/>
        </a:solidFill>
      </p:bgPr>
    </p:bg>
    <p:spTree>
      <p:nvGrpSpPr>
        <p:cNvPr id="1714" name="Shape 1714"/>
        <p:cNvGrpSpPr/>
        <p:nvPr/>
      </p:nvGrpSpPr>
      <p:grpSpPr>
        <a:xfrm>
          <a:off x="0" y="0"/>
          <a:ext cx="0" cy="0"/>
          <a:chOff x="0" y="0"/>
          <a:chExt cx="0" cy="0"/>
        </a:xfrm>
      </p:grpSpPr>
      <p:sp>
        <p:nvSpPr>
          <p:cNvPr id="1715" name="Google Shape;1715;p124"/>
          <p:cNvSpPr/>
          <p:nvPr/>
        </p:nvSpPr>
        <p:spPr>
          <a:xfrm>
            <a:off x="5029050" y="0"/>
            <a:ext cx="41148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24"/>
          <p:cNvSpPr txBox="1"/>
          <p:nvPr>
            <p:ph idx="1" type="body"/>
          </p:nvPr>
        </p:nvSpPr>
        <p:spPr>
          <a:xfrm>
            <a:off x="497200" y="457200"/>
            <a:ext cx="4074900" cy="4230900"/>
          </a:xfrm>
          <a:prstGeom prst="rect">
            <a:avLst/>
          </a:prstGeom>
        </p:spPr>
        <p:txBody>
          <a:bodyPr anchorCtr="0" anchor="ctr" bIns="0" lIns="0" spcFirstLastPara="1" rIns="0" wrap="square" tIns="0">
            <a:noAutofit/>
          </a:bodyPr>
          <a:lstStyle>
            <a:lvl1pPr indent="-292100" lvl="0" marL="4572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1pPr>
            <a:lvl2pPr indent="-292100" lvl="1" marL="9144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2pPr>
            <a:lvl3pPr indent="-292100" lvl="2" marL="13716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3pPr>
            <a:lvl4pPr indent="-292100" lvl="3" marL="18288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4pPr>
            <a:lvl5pPr indent="-292100" lvl="4" marL="22860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5pPr>
            <a:lvl6pPr indent="-292100" lvl="5" marL="27432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6pPr>
            <a:lvl7pPr indent="-292100" lvl="6" marL="32004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7pPr>
            <a:lvl8pPr indent="-292100" lvl="7" marL="36576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8pPr>
            <a:lvl9pPr indent="-292100" lvl="8" marL="4114800">
              <a:lnSpc>
                <a:spcPct val="100000"/>
              </a:lnSpc>
              <a:spcBef>
                <a:spcPts val="0"/>
              </a:spcBef>
              <a:spcAft>
                <a:spcPts val="0"/>
              </a:spcAft>
              <a:buSzPts val="1000"/>
              <a:buFont typeface="Google Sans Mono"/>
              <a:buChar char="■"/>
              <a:defRPr>
                <a:latin typeface="Google Sans Mono"/>
                <a:ea typeface="Google Sans Mono"/>
                <a:cs typeface="Google Sans Mono"/>
                <a:sym typeface="Google Sans Mono"/>
              </a:defRPr>
            </a:lvl9pPr>
          </a:lstStyle>
          <a:p/>
        </p:txBody>
      </p:sp>
      <p:sp>
        <p:nvSpPr>
          <p:cNvPr id="1717" name="Google Shape;1717;p124"/>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718" name="Google Shape;1718;p124"/>
          <p:cNvSpPr txBox="1"/>
          <p:nvPr>
            <p:ph type="title"/>
          </p:nvPr>
        </p:nvSpPr>
        <p:spPr>
          <a:xfrm>
            <a:off x="5486250" y="457200"/>
            <a:ext cx="3200400" cy="285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p:txBody>
      </p:sp>
      <p:sp>
        <p:nvSpPr>
          <p:cNvPr id="1719" name="Google Shape;1719;p124"/>
          <p:cNvSpPr txBox="1"/>
          <p:nvPr>
            <p:ph idx="2" type="body"/>
          </p:nvPr>
        </p:nvSpPr>
        <p:spPr>
          <a:xfrm>
            <a:off x="5486250" y="1535475"/>
            <a:ext cx="2688300" cy="31527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1000"/>
              </a:spcBef>
              <a:spcAft>
                <a:spcPts val="0"/>
              </a:spcAft>
              <a:buSzPts val="1000"/>
              <a:buChar char="○"/>
              <a:defRPr/>
            </a:lvl2pPr>
            <a:lvl3pPr indent="-292100" lvl="2" marL="1371600">
              <a:spcBef>
                <a:spcPts val="1000"/>
              </a:spcBef>
              <a:spcAft>
                <a:spcPts val="0"/>
              </a:spcAft>
              <a:buSzPts val="1000"/>
              <a:buChar char="■"/>
              <a:defRPr/>
            </a:lvl3pPr>
            <a:lvl4pPr indent="-292100" lvl="3" marL="1828800">
              <a:spcBef>
                <a:spcPts val="1000"/>
              </a:spcBef>
              <a:spcAft>
                <a:spcPts val="0"/>
              </a:spcAft>
              <a:buSzPts val="1000"/>
              <a:buChar char="●"/>
              <a:defRPr/>
            </a:lvl4pPr>
            <a:lvl5pPr indent="-292100" lvl="4" marL="2286000">
              <a:spcBef>
                <a:spcPts val="1000"/>
              </a:spcBef>
              <a:spcAft>
                <a:spcPts val="0"/>
              </a:spcAft>
              <a:buSzPts val="1000"/>
              <a:buChar char="○"/>
              <a:defRPr/>
            </a:lvl5pPr>
            <a:lvl6pPr indent="-292100" lvl="5" marL="2743200">
              <a:spcBef>
                <a:spcPts val="1000"/>
              </a:spcBef>
              <a:spcAft>
                <a:spcPts val="0"/>
              </a:spcAft>
              <a:buSzPts val="1000"/>
              <a:buChar char="■"/>
              <a:defRPr/>
            </a:lvl6pPr>
            <a:lvl7pPr indent="-292100" lvl="6" marL="3200400">
              <a:spcBef>
                <a:spcPts val="1000"/>
              </a:spcBef>
              <a:spcAft>
                <a:spcPts val="0"/>
              </a:spcAft>
              <a:buSzPts val="1000"/>
              <a:buChar char="●"/>
              <a:defRPr/>
            </a:lvl7pPr>
            <a:lvl8pPr indent="-292100" lvl="7" marL="3657600">
              <a:spcBef>
                <a:spcPts val="1000"/>
              </a:spcBef>
              <a:spcAft>
                <a:spcPts val="0"/>
              </a:spcAft>
              <a:buSzPts val="1000"/>
              <a:buChar char="○"/>
              <a:defRPr/>
            </a:lvl8pPr>
            <a:lvl9pPr indent="-292100" lvl="8" marL="4114800">
              <a:spcBef>
                <a:spcPts val="1000"/>
              </a:spcBef>
              <a:spcAft>
                <a:spcPts val="1000"/>
              </a:spcAft>
              <a:buSzPts val="1000"/>
              <a:buChar char="■"/>
              <a:defRPr/>
            </a:lvl9pPr>
          </a:lstStyle>
          <a:p/>
        </p:txBody>
      </p:sp>
      <p:sp>
        <p:nvSpPr>
          <p:cNvPr id="1720" name="Google Shape;1720;p124"/>
          <p:cNvSpPr txBox="1"/>
          <p:nvPr/>
        </p:nvSpPr>
        <p:spPr>
          <a:xfrm>
            <a:off x="6695775" y="187250"/>
            <a:ext cx="1990800" cy="92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accent5"/>
                </a:solidFill>
                <a:latin typeface="Google Sans Text"/>
                <a:ea typeface="Google Sans Text"/>
                <a:cs typeface="Google Sans Text"/>
                <a:sym typeface="Google Sans Text"/>
              </a:rPr>
              <a:t>Proprietary + Confidential</a:t>
            </a:r>
            <a:endParaRPr sz="600">
              <a:solidFill>
                <a:schemeClr val="accent5"/>
              </a:solidFill>
              <a:latin typeface="Google Sans Text"/>
              <a:ea typeface="Google Sans Text"/>
              <a:cs typeface="Google Sans Text"/>
              <a:sym typeface="Google Sans Text"/>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a Content - Statement (large)">
  <p:cSld name="BLANK_1_2_1_1_1_1_1_1_1_1_1_1_1_1">
    <p:spTree>
      <p:nvGrpSpPr>
        <p:cNvPr id="1721" name="Shape 1721"/>
        <p:cNvGrpSpPr/>
        <p:nvPr/>
      </p:nvGrpSpPr>
      <p:grpSpPr>
        <a:xfrm>
          <a:off x="0" y="0"/>
          <a:ext cx="0" cy="0"/>
          <a:chOff x="0" y="0"/>
          <a:chExt cx="0" cy="0"/>
        </a:xfrm>
      </p:grpSpPr>
      <p:sp>
        <p:nvSpPr>
          <p:cNvPr id="1722" name="Google Shape;1722;p125"/>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723" name="Google Shape;1723;p125"/>
          <p:cNvSpPr txBox="1"/>
          <p:nvPr>
            <p:ph type="title"/>
          </p:nvPr>
        </p:nvSpPr>
        <p:spPr>
          <a:xfrm>
            <a:off x="457200" y="457200"/>
            <a:ext cx="5458800" cy="4230900"/>
          </a:xfrm>
          <a:prstGeom prst="rect">
            <a:avLst/>
          </a:prstGeom>
        </p:spPr>
        <p:txBody>
          <a:bodyPr anchorCtr="0" anchor="ctr" bIns="0" lIns="0" spcFirstLastPara="1" rIns="0" wrap="square" tIns="0">
            <a:noAutofit/>
          </a:bodyPr>
          <a:lstStyle>
            <a:lvl1pPr lvl="0">
              <a:lnSpc>
                <a:spcPct val="90000"/>
              </a:lnSpc>
              <a:spcBef>
                <a:spcPts val="0"/>
              </a:spcBef>
              <a:spcAft>
                <a:spcPts val="0"/>
              </a:spcAft>
              <a:buSzPts val="4200"/>
              <a:buNone/>
              <a:defRPr sz="4200"/>
            </a:lvl1pPr>
            <a:lvl2pPr lvl="1">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2pPr>
            <a:lvl3pPr lvl="2">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3pPr>
            <a:lvl4pPr lvl="3">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4pPr>
            <a:lvl5pPr lvl="4">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5pPr>
            <a:lvl6pPr lvl="5">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6pPr>
            <a:lvl7pPr lvl="6">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7pPr>
            <a:lvl8pPr lvl="7">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8pPr>
            <a:lvl9pPr lvl="8">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b Content - Statement (small)">
  <p:cSld name="BLANK_1_2_1_1_1_1_1_1_1_1_1_1_1_1_1">
    <p:spTree>
      <p:nvGrpSpPr>
        <p:cNvPr id="1724" name="Shape 1724"/>
        <p:cNvGrpSpPr/>
        <p:nvPr/>
      </p:nvGrpSpPr>
      <p:grpSpPr>
        <a:xfrm>
          <a:off x="0" y="0"/>
          <a:ext cx="0" cy="0"/>
          <a:chOff x="0" y="0"/>
          <a:chExt cx="0" cy="0"/>
        </a:xfrm>
      </p:grpSpPr>
      <p:sp>
        <p:nvSpPr>
          <p:cNvPr id="1725" name="Google Shape;1725;p126"/>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726" name="Google Shape;1726;p126"/>
          <p:cNvSpPr txBox="1"/>
          <p:nvPr>
            <p:ph type="title"/>
          </p:nvPr>
        </p:nvSpPr>
        <p:spPr>
          <a:xfrm>
            <a:off x="457200" y="457200"/>
            <a:ext cx="5458800" cy="4230900"/>
          </a:xfrm>
          <a:prstGeom prst="rect">
            <a:avLst/>
          </a:prstGeom>
        </p:spPr>
        <p:txBody>
          <a:bodyPr anchorCtr="0" anchor="ctr" bIns="0" lIns="0" spcFirstLastPara="1" rIns="0" wrap="square" tIns="0">
            <a:noAutofit/>
          </a:bodyPr>
          <a:lstStyle>
            <a:lvl1pPr lvl="0">
              <a:lnSpc>
                <a:spcPct val="90000"/>
              </a:lnSpc>
              <a:spcBef>
                <a:spcPts val="0"/>
              </a:spcBef>
              <a:spcAft>
                <a:spcPts val="0"/>
              </a:spcAft>
              <a:buSzPts val="2400"/>
              <a:buNone/>
              <a:defRPr sz="2400"/>
            </a:lvl1pPr>
            <a:lvl2pPr lvl="1">
              <a:lnSpc>
                <a:spcPct val="90000"/>
              </a:lnSpc>
              <a:spcBef>
                <a:spcPts val="0"/>
              </a:spcBef>
              <a:spcAft>
                <a:spcPts val="0"/>
              </a:spcAft>
              <a:buSzPts val="2400"/>
              <a:buFont typeface="Google Sans Medium"/>
              <a:buNone/>
              <a:defRPr sz="2400">
                <a:latin typeface="Google Sans Medium"/>
                <a:ea typeface="Google Sans Medium"/>
                <a:cs typeface="Google Sans Medium"/>
                <a:sym typeface="Google Sans Medium"/>
              </a:defRPr>
            </a:lvl2pPr>
            <a:lvl3pPr lvl="2">
              <a:lnSpc>
                <a:spcPct val="90000"/>
              </a:lnSpc>
              <a:spcBef>
                <a:spcPts val="0"/>
              </a:spcBef>
              <a:spcAft>
                <a:spcPts val="0"/>
              </a:spcAft>
              <a:buSzPts val="2400"/>
              <a:buFont typeface="Google Sans Medium"/>
              <a:buNone/>
              <a:defRPr sz="2400">
                <a:latin typeface="Google Sans Medium"/>
                <a:ea typeface="Google Sans Medium"/>
                <a:cs typeface="Google Sans Medium"/>
                <a:sym typeface="Google Sans Medium"/>
              </a:defRPr>
            </a:lvl3pPr>
            <a:lvl4pPr lvl="3">
              <a:lnSpc>
                <a:spcPct val="90000"/>
              </a:lnSpc>
              <a:spcBef>
                <a:spcPts val="0"/>
              </a:spcBef>
              <a:spcAft>
                <a:spcPts val="0"/>
              </a:spcAft>
              <a:buSzPts val="2400"/>
              <a:buFont typeface="Google Sans Medium"/>
              <a:buNone/>
              <a:defRPr sz="2400">
                <a:latin typeface="Google Sans Medium"/>
                <a:ea typeface="Google Sans Medium"/>
                <a:cs typeface="Google Sans Medium"/>
                <a:sym typeface="Google Sans Medium"/>
              </a:defRPr>
            </a:lvl4pPr>
            <a:lvl5pPr lvl="4">
              <a:lnSpc>
                <a:spcPct val="90000"/>
              </a:lnSpc>
              <a:spcBef>
                <a:spcPts val="0"/>
              </a:spcBef>
              <a:spcAft>
                <a:spcPts val="0"/>
              </a:spcAft>
              <a:buSzPts val="2400"/>
              <a:buFont typeface="Google Sans Medium"/>
              <a:buNone/>
              <a:defRPr sz="2400">
                <a:latin typeface="Google Sans Medium"/>
                <a:ea typeface="Google Sans Medium"/>
                <a:cs typeface="Google Sans Medium"/>
                <a:sym typeface="Google Sans Medium"/>
              </a:defRPr>
            </a:lvl5pPr>
            <a:lvl6pPr lvl="5">
              <a:lnSpc>
                <a:spcPct val="90000"/>
              </a:lnSpc>
              <a:spcBef>
                <a:spcPts val="0"/>
              </a:spcBef>
              <a:spcAft>
                <a:spcPts val="0"/>
              </a:spcAft>
              <a:buSzPts val="2400"/>
              <a:buFont typeface="Google Sans Medium"/>
              <a:buNone/>
              <a:defRPr sz="2400">
                <a:latin typeface="Google Sans Medium"/>
                <a:ea typeface="Google Sans Medium"/>
                <a:cs typeface="Google Sans Medium"/>
                <a:sym typeface="Google Sans Medium"/>
              </a:defRPr>
            </a:lvl6pPr>
            <a:lvl7pPr lvl="6">
              <a:lnSpc>
                <a:spcPct val="90000"/>
              </a:lnSpc>
              <a:spcBef>
                <a:spcPts val="0"/>
              </a:spcBef>
              <a:spcAft>
                <a:spcPts val="0"/>
              </a:spcAft>
              <a:buSzPts val="2400"/>
              <a:buFont typeface="Google Sans Medium"/>
              <a:buNone/>
              <a:defRPr sz="2400">
                <a:latin typeface="Google Sans Medium"/>
                <a:ea typeface="Google Sans Medium"/>
                <a:cs typeface="Google Sans Medium"/>
                <a:sym typeface="Google Sans Medium"/>
              </a:defRPr>
            </a:lvl7pPr>
            <a:lvl8pPr lvl="7">
              <a:lnSpc>
                <a:spcPct val="90000"/>
              </a:lnSpc>
              <a:spcBef>
                <a:spcPts val="0"/>
              </a:spcBef>
              <a:spcAft>
                <a:spcPts val="0"/>
              </a:spcAft>
              <a:buSzPts val="2400"/>
              <a:buFont typeface="Google Sans Medium"/>
              <a:buNone/>
              <a:defRPr sz="2400">
                <a:latin typeface="Google Sans Medium"/>
                <a:ea typeface="Google Sans Medium"/>
                <a:cs typeface="Google Sans Medium"/>
                <a:sym typeface="Google Sans Medium"/>
              </a:defRPr>
            </a:lvl8pPr>
            <a:lvl9pPr lvl="8">
              <a:lnSpc>
                <a:spcPct val="90000"/>
              </a:lnSpc>
              <a:spcBef>
                <a:spcPts val="0"/>
              </a:spcBef>
              <a:spcAft>
                <a:spcPts val="0"/>
              </a:spcAft>
              <a:buSzPts val="2400"/>
              <a:buFont typeface="Google Sans Medium"/>
              <a:buNone/>
              <a:defRPr sz="2400">
                <a:latin typeface="Google Sans Medium"/>
                <a:ea typeface="Google Sans Medium"/>
                <a:cs typeface="Google Sans Medium"/>
                <a:sym typeface="Google Sans Medium"/>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a Content - Quote">
  <p:cSld name="BLANK_1_2_1_1_1_1_1_1_1_1_1_1_1_1_1_2">
    <p:spTree>
      <p:nvGrpSpPr>
        <p:cNvPr id="1727" name="Shape 1727"/>
        <p:cNvGrpSpPr/>
        <p:nvPr/>
      </p:nvGrpSpPr>
      <p:grpSpPr>
        <a:xfrm>
          <a:off x="0" y="0"/>
          <a:ext cx="0" cy="0"/>
          <a:chOff x="0" y="0"/>
          <a:chExt cx="0" cy="0"/>
        </a:xfrm>
      </p:grpSpPr>
      <p:sp>
        <p:nvSpPr>
          <p:cNvPr id="1728" name="Google Shape;1728;p127"/>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729" name="Google Shape;1729;p127"/>
          <p:cNvSpPr txBox="1"/>
          <p:nvPr>
            <p:ph type="title"/>
          </p:nvPr>
        </p:nvSpPr>
        <p:spPr>
          <a:xfrm>
            <a:off x="457200" y="1535475"/>
            <a:ext cx="8229600" cy="20742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4200"/>
              <a:buNone/>
              <a:defRPr sz="4200"/>
            </a:lvl1pPr>
            <a:lvl2pPr lvl="1">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2pPr>
            <a:lvl3pPr lvl="2">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3pPr>
            <a:lvl4pPr lvl="3">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4pPr>
            <a:lvl5pPr lvl="4">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5pPr>
            <a:lvl6pPr lvl="5">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6pPr>
            <a:lvl7pPr lvl="6">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7pPr>
            <a:lvl8pPr lvl="7">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8pPr>
            <a:lvl9pPr lvl="8">
              <a:lnSpc>
                <a:spcPct val="90000"/>
              </a:lnSpc>
              <a:spcBef>
                <a:spcPts val="0"/>
              </a:spcBef>
              <a:spcAft>
                <a:spcPts val="0"/>
              </a:spcAft>
              <a:buSzPts val="4200"/>
              <a:buFont typeface="Google Sans Medium"/>
              <a:buNone/>
              <a:defRPr sz="4200">
                <a:latin typeface="Google Sans Medium"/>
                <a:ea typeface="Google Sans Medium"/>
                <a:cs typeface="Google Sans Medium"/>
                <a:sym typeface="Google Sans Medium"/>
              </a:defRPr>
            </a:lvl9pPr>
          </a:lstStyle>
          <a:p/>
        </p:txBody>
      </p:sp>
      <p:sp>
        <p:nvSpPr>
          <p:cNvPr id="1730" name="Google Shape;1730;p127"/>
          <p:cNvSpPr txBox="1"/>
          <p:nvPr/>
        </p:nvSpPr>
        <p:spPr>
          <a:xfrm>
            <a:off x="457200" y="457200"/>
            <a:ext cx="1997400" cy="99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8400">
                <a:solidFill>
                  <a:schemeClr val="accent1"/>
                </a:solidFill>
                <a:latin typeface="Google Sans"/>
                <a:ea typeface="Google Sans"/>
                <a:cs typeface="Google Sans"/>
                <a:sym typeface="Google Sans"/>
              </a:rPr>
              <a:t>“</a:t>
            </a:r>
            <a:endParaRPr sz="8400">
              <a:solidFill>
                <a:schemeClr val="accent1"/>
              </a:solidFill>
              <a:latin typeface="Google Sans"/>
              <a:ea typeface="Google Sans"/>
              <a:cs typeface="Google Sans"/>
              <a:sym typeface="Google Sans"/>
            </a:endParaRPr>
          </a:p>
        </p:txBody>
      </p:sp>
      <p:sp>
        <p:nvSpPr>
          <p:cNvPr id="1731" name="Google Shape;1731;p127"/>
          <p:cNvSpPr txBox="1"/>
          <p:nvPr>
            <p:ph idx="1" type="subTitle"/>
          </p:nvPr>
        </p:nvSpPr>
        <p:spPr>
          <a:xfrm>
            <a:off x="457200" y="3692000"/>
            <a:ext cx="2688300" cy="996000"/>
          </a:xfrm>
          <a:prstGeom prst="rect">
            <a:avLst/>
          </a:prstGeom>
        </p:spPr>
        <p:txBody>
          <a:bodyPr anchorCtr="0" anchor="b" bIns="0" lIns="0" spcFirstLastPara="1" rIns="0" wrap="square" tIns="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a Content - Callout">
  <p:cSld name="BLANK_1_2_1_1_1_1_1_1_1_1_1_1_1_1_1_1">
    <p:spTree>
      <p:nvGrpSpPr>
        <p:cNvPr id="1732" name="Shape 1732"/>
        <p:cNvGrpSpPr/>
        <p:nvPr/>
      </p:nvGrpSpPr>
      <p:grpSpPr>
        <a:xfrm>
          <a:off x="0" y="0"/>
          <a:ext cx="0" cy="0"/>
          <a:chOff x="0" y="0"/>
          <a:chExt cx="0" cy="0"/>
        </a:xfrm>
      </p:grpSpPr>
      <p:sp>
        <p:nvSpPr>
          <p:cNvPr id="1733" name="Google Shape;1733;p128"/>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734" name="Google Shape;1734;p128"/>
          <p:cNvSpPr txBox="1"/>
          <p:nvPr>
            <p:ph type="title"/>
          </p:nvPr>
        </p:nvSpPr>
        <p:spPr>
          <a:xfrm>
            <a:off x="457200" y="457200"/>
            <a:ext cx="2688300" cy="996000"/>
          </a:xfrm>
          <a:prstGeom prst="rect">
            <a:avLst/>
          </a:prstGeom>
        </p:spPr>
        <p:txBody>
          <a:bodyPr anchorCtr="0" anchor="b" bIns="0" lIns="0" spcFirstLastPara="1" rIns="0" wrap="square" tIns="0">
            <a:no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p:txBody>
      </p:sp>
      <p:sp>
        <p:nvSpPr>
          <p:cNvPr id="1735" name="Google Shape;1735;p128"/>
          <p:cNvSpPr txBox="1"/>
          <p:nvPr>
            <p:ph idx="1" type="body"/>
          </p:nvPr>
        </p:nvSpPr>
        <p:spPr>
          <a:xfrm>
            <a:off x="457200" y="2054475"/>
            <a:ext cx="2688300" cy="2633700"/>
          </a:xfrm>
          <a:prstGeom prst="rect">
            <a:avLst/>
          </a:prstGeom>
        </p:spPr>
        <p:txBody>
          <a:bodyPr anchorCtr="0" anchor="t" bIns="0" lIns="0" spcFirstLastPara="1" rIns="182875" wrap="square" tIns="0">
            <a:spAutoFit/>
          </a:bodyPr>
          <a:lstStyle>
            <a:lvl1pPr indent="-292100" lvl="0" marL="457200">
              <a:spcBef>
                <a:spcPts val="0"/>
              </a:spcBef>
              <a:spcAft>
                <a:spcPts val="0"/>
              </a:spcAft>
              <a:buSzPts val="1000"/>
              <a:buChar char="●"/>
              <a:defRPr/>
            </a:lvl1pPr>
            <a:lvl2pPr indent="-292100" lvl="1" marL="914400">
              <a:spcBef>
                <a:spcPts val="1000"/>
              </a:spcBef>
              <a:spcAft>
                <a:spcPts val="0"/>
              </a:spcAft>
              <a:buSzPts val="1000"/>
              <a:buChar char="○"/>
              <a:defRPr/>
            </a:lvl2pPr>
            <a:lvl3pPr indent="-292100" lvl="2" marL="1371600">
              <a:spcBef>
                <a:spcPts val="1000"/>
              </a:spcBef>
              <a:spcAft>
                <a:spcPts val="0"/>
              </a:spcAft>
              <a:buSzPts val="1000"/>
              <a:buChar char="■"/>
              <a:defRPr/>
            </a:lvl3pPr>
            <a:lvl4pPr indent="-292100" lvl="3" marL="1828800">
              <a:spcBef>
                <a:spcPts val="1000"/>
              </a:spcBef>
              <a:spcAft>
                <a:spcPts val="0"/>
              </a:spcAft>
              <a:buSzPts val="1000"/>
              <a:buChar char="●"/>
              <a:defRPr/>
            </a:lvl4pPr>
            <a:lvl5pPr indent="-292100" lvl="4" marL="2286000">
              <a:spcBef>
                <a:spcPts val="1000"/>
              </a:spcBef>
              <a:spcAft>
                <a:spcPts val="0"/>
              </a:spcAft>
              <a:buSzPts val="1000"/>
              <a:buChar char="○"/>
              <a:defRPr/>
            </a:lvl5pPr>
            <a:lvl6pPr indent="-292100" lvl="5" marL="2743200">
              <a:spcBef>
                <a:spcPts val="1000"/>
              </a:spcBef>
              <a:spcAft>
                <a:spcPts val="0"/>
              </a:spcAft>
              <a:buSzPts val="1000"/>
              <a:buChar char="■"/>
              <a:defRPr/>
            </a:lvl6pPr>
            <a:lvl7pPr indent="-292100" lvl="6" marL="3200400">
              <a:spcBef>
                <a:spcPts val="1000"/>
              </a:spcBef>
              <a:spcAft>
                <a:spcPts val="0"/>
              </a:spcAft>
              <a:buSzPts val="1000"/>
              <a:buChar char="●"/>
              <a:defRPr/>
            </a:lvl7pPr>
            <a:lvl8pPr indent="-292100" lvl="7" marL="3657600">
              <a:spcBef>
                <a:spcPts val="1000"/>
              </a:spcBef>
              <a:spcAft>
                <a:spcPts val="0"/>
              </a:spcAft>
              <a:buSzPts val="1000"/>
              <a:buChar char="○"/>
              <a:defRPr/>
            </a:lvl8pPr>
            <a:lvl9pPr indent="-292100" lvl="8" marL="4114800">
              <a:spcBef>
                <a:spcPts val="1000"/>
              </a:spcBef>
              <a:spcAft>
                <a:spcPts val="1000"/>
              </a:spcAft>
              <a:buSzPts val="1000"/>
              <a:buChar char="■"/>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a Content - Image">
  <p:cSld name="BLANK_1_2_1_1_1_1_1_1_1_1_1_1_1_1_1_1_4">
    <p:spTree>
      <p:nvGrpSpPr>
        <p:cNvPr id="1736" name="Shape 1736"/>
        <p:cNvGrpSpPr/>
        <p:nvPr/>
      </p:nvGrpSpPr>
      <p:grpSpPr>
        <a:xfrm>
          <a:off x="0" y="0"/>
          <a:ext cx="0" cy="0"/>
          <a:chOff x="0" y="0"/>
          <a:chExt cx="0" cy="0"/>
        </a:xfrm>
      </p:grpSpPr>
      <p:sp>
        <p:nvSpPr>
          <p:cNvPr id="1737" name="Google Shape;1737;p129"/>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738" name="Google Shape;1738;p129"/>
          <p:cNvSpPr/>
          <p:nvPr>
            <p:ph idx="2" type="pic"/>
          </p:nvPr>
        </p:nvSpPr>
        <p:spPr>
          <a:xfrm>
            <a:off x="457200" y="457200"/>
            <a:ext cx="8229600" cy="4230900"/>
          </a:xfrm>
          <a:prstGeom prst="roundRect">
            <a:avLst>
              <a:gd fmla="val 1415" name="adj"/>
            </a:avLst>
          </a:prstGeom>
          <a:noFill/>
          <a:ln>
            <a:noFill/>
          </a:ln>
        </p:spPr>
      </p:sp>
      <p:sp>
        <p:nvSpPr>
          <p:cNvPr id="1739" name="Google Shape;1739;p129"/>
          <p:cNvSpPr txBox="1"/>
          <p:nvPr>
            <p:ph idx="1" type="subTitle"/>
          </p:nvPr>
        </p:nvSpPr>
        <p:spPr>
          <a:xfrm>
            <a:off x="457200" y="4764300"/>
            <a:ext cx="4073700" cy="292500"/>
          </a:xfrm>
          <a:prstGeom prst="rect">
            <a:avLst/>
          </a:prstGeom>
        </p:spPr>
        <p:txBody>
          <a:bodyPr anchorCtr="0" anchor="t" bIns="0" lIns="0" spcFirstLastPara="1" rIns="0" wrap="square" tIns="0">
            <a:spAutoFit/>
          </a:bodyPr>
          <a:lstStyle>
            <a:lvl1pPr lvl="0">
              <a:spcBef>
                <a:spcPts val="0"/>
              </a:spcBef>
              <a:spcAft>
                <a:spcPts val="0"/>
              </a:spcAft>
              <a:buClr>
                <a:schemeClr val="accent5"/>
              </a:buClr>
              <a:buSzPts val="600"/>
              <a:buNone/>
              <a:defRPr sz="600">
                <a:solidFill>
                  <a:schemeClr val="accent5"/>
                </a:solidFill>
              </a:defRPr>
            </a:lvl1pPr>
            <a:lvl2pPr lvl="1">
              <a:spcBef>
                <a:spcPts val="0"/>
              </a:spcBef>
              <a:spcAft>
                <a:spcPts val="0"/>
              </a:spcAft>
              <a:buClr>
                <a:schemeClr val="accent5"/>
              </a:buClr>
              <a:buSzPts val="600"/>
              <a:buNone/>
              <a:defRPr sz="600">
                <a:solidFill>
                  <a:schemeClr val="accent5"/>
                </a:solidFill>
              </a:defRPr>
            </a:lvl2pPr>
            <a:lvl3pPr lvl="2">
              <a:spcBef>
                <a:spcPts val="0"/>
              </a:spcBef>
              <a:spcAft>
                <a:spcPts val="0"/>
              </a:spcAft>
              <a:buClr>
                <a:schemeClr val="accent5"/>
              </a:buClr>
              <a:buSzPts val="600"/>
              <a:buNone/>
              <a:defRPr sz="600">
                <a:solidFill>
                  <a:schemeClr val="accent5"/>
                </a:solidFill>
              </a:defRPr>
            </a:lvl3pPr>
            <a:lvl4pPr lvl="3">
              <a:spcBef>
                <a:spcPts val="0"/>
              </a:spcBef>
              <a:spcAft>
                <a:spcPts val="0"/>
              </a:spcAft>
              <a:buClr>
                <a:schemeClr val="accent5"/>
              </a:buClr>
              <a:buSzPts val="600"/>
              <a:buNone/>
              <a:defRPr sz="600">
                <a:solidFill>
                  <a:schemeClr val="accent5"/>
                </a:solidFill>
              </a:defRPr>
            </a:lvl4pPr>
            <a:lvl5pPr lvl="4">
              <a:spcBef>
                <a:spcPts val="0"/>
              </a:spcBef>
              <a:spcAft>
                <a:spcPts val="0"/>
              </a:spcAft>
              <a:buClr>
                <a:schemeClr val="accent5"/>
              </a:buClr>
              <a:buSzPts val="600"/>
              <a:buNone/>
              <a:defRPr sz="600">
                <a:solidFill>
                  <a:schemeClr val="accent5"/>
                </a:solidFill>
              </a:defRPr>
            </a:lvl5pPr>
            <a:lvl6pPr lvl="5">
              <a:spcBef>
                <a:spcPts val="0"/>
              </a:spcBef>
              <a:spcAft>
                <a:spcPts val="0"/>
              </a:spcAft>
              <a:buClr>
                <a:schemeClr val="accent5"/>
              </a:buClr>
              <a:buSzPts val="600"/>
              <a:buNone/>
              <a:defRPr sz="600">
                <a:solidFill>
                  <a:schemeClr val="accent5"/>
                </a:solidFill>
              </a:defRPr>
            </a:lvl6pPr>
            <a:lvl7pPr lvl="6">
              <a:spcBef>
                <a:spcPts val="0"/>
              </a:spcBef>
              <a:spcAft>
                <a:spcPts val="0"/>
              </a:spcAft>
              <a:buClr>
                <a:schemeClr val="accent5"/>
              </a:buClr>
              <a:buSzPts val="600"/>
              <a:buNone/>
              <a:defRPr sz="600">
                <a:solidFill>
                  <a:schemeClr val="accent5"/>
                </a:solidFill>
              </a:defRPr>
            </a:lvl7pPr>
            <a:lvl8pPr lvl="7">
              <a:spcBef>
                <a:spcPts val="0"/>
              </a:spcBef>
              <a:spcAft>
                <a:spcPts val="0"/>
              </a:spcAft>
              <a:buClr>
                <a:schemeClr val="accent5"/>
              </a:buClr>
              <a:buSzPts val="600"/>
              <a:buNone/>
              <a:defRPr sz="600">
                <a:solidFill>
                  <a:schemeClr val="accent5"/>
                </a:solidFill>
              </a:defRPr>
            </a:lvl8pPr>
            <a:lvl9pPr lvl="8">
              <a:spcBef>
                <a:spcPts val="0"/>
              </a:spcBef>
              <a:spcAft>
                <a:spcPts val="0"/>
              </a:spcAft>
              <a:buClr>
                <a:schemeClr val="accent5"/>
              </a:buClr>
              <a:buSzPts val="600"/>
              <a:buNone/>
              <a:defRPr sz="600">
                <a:solidFill>
                  <a:schemeClr val="accent5"/>
                </a:solidFill>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b Content - Image (2)">
  <p:cSld name="BLANK_1_2_1_1_1_1_1_1_1_1_1_1_1_1_1_1_4_1">
    <p:spTree>
      <p:nvGrpSpPr>
        <p:cNvPr id="1740" name="Shape 1740"/>
        <p:cNvGrpSpPr/>
        <p:nvPr/>
      </p:nvGrpSpPr>
      <p:grpSpPr>
        <a:xfrm>
          <a:off x="0" y="0"/>
          <a:ext cx="0" cy="0"/>
          <a:chOff x="0" y="0"/>
          <a:chExt cx="0" cy="0"/>
        </a:xfrm>
      </p:grpSpPr>
      <p:sp>
        <p:nvSpPr>
          <p:cNvPr id="1741" name="Google Shape;1741;p130"/>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742" name="Google Shape;1742;p130"/>
          <p:cNvSpPr/>
          <p:nvPr>
            <p:ph idx="2" type="pic"/>
          </p:nvPr>
        </p:nvSpPr>
        <p:spPr>
          <a:xfrm>
            <a:off x="457200" y="457200"/>
            <a:ext cx="4073700" cy="4230900"/>
          </a:xfrm>
          <a:prstGeom prst="roundRect">
            <a:avLst>
              <a:gd fmla="val 1415" name="adj"/>
            </a:avLst>
          </a:prstGeom>
          <a:noFill/>
          <a:ln>
            <a:noFill/>
          </a:ln>
        </p:spPr>
      </p:sp>
      <p:sp>
        <p:nvSpPr>
          <p:cNvPr id="1743" name="Google Shape;1743;p130"/>
          <p:cNvSpPr/>
          <p:nvPr>
            <p:ph idx="3" type="pic"/>
          </p:nvPr>
        </p:nvSpPr>
        <p:spPr>
          <a:xfrm>
            <a:off x="4612000" y="457200"/>
            <a:ext cx="4073700" cy="4230900"/>
          </a:xfrm>
          <a:prstGeom prst="roundRect">
            <a:avLst>
              <a:gd fmla="val 1415" name="adj"/>
            </a:avLst>
          </a:prstGeom>
          <a:noFill/>
          <a:ln>
            <a:noFill/>
          </a:ln>
        </p:spPr>
      </p:sp>
      <p:sp>
        <p:nvSpPr>
          <p:cNvPr id="1744" name="Google Shape;1744;p130"/>
          <p:cNvSpPr txBox="1"/>
          <p:nvPr>
            <p:ph idx="1" type="subTitle"/>
          </p:nvPr>
        </p:nvSpPr>
        <p:spPr>
          <a:xfrm>
            <a:off x="457200" y="4764300"/>
            <a:ext cx="4073700" cy="292500"/>
          </a:xfrm>
          <a:prstGeom prst="rect">
            <a:avLst/>
          </a:prstGeom>
        </p:spPr>
        <p:txBody>
          <a:bodyPr anchorCtr="0" anchor="t" bIns="0" lIns="0" spcFirstLastPara="1" rIns="0" wrap="square" tIns="0">
            <a:spAutoFit/>
          </a:bodyPr>
          <a:lstStyle>
            <a:lvl1pPr lvl="0">
              <a:spcBef>
                <a:spcPts val="0"/>
              </a:spcBef>
              <a:spcAft>
                <a:spcPts val="0"/>
              </a:spcAft>
              <a:buClr>
                <a:schemeClr val="accent5"/>
              </a:buClr>
              <a:buSzPts val="600"/>
              <a:buNone/>
              <a:defRPr sz="600">
                <a:solidFill>
                  <a:schemeClr val="accent5"/>
                </a:solidFill>
              </a:defRPr>
            </a:lvl1pPr>
            <a:lvl2pPr lvl="1">
              <a:spcBef>
                <a:spcPts val="0"/>
              </a:spcBef>
              <a:spcAft>
                <a:spcPts val="0"/>
              </a:spcAft>
              <a:buClr>
                <a:schemeClr val="accent5"/>
              </a:buClr>
              <a:buSzPts val="600"/>
              <a:buNone/>
              <a:defRPr sz="600">
                <a:solidFill>
                  <a:schemeClr val="accent5"/>
                </a:solidFill>
              </a:defRPr>
            </a:lvl2pPr>
            <a:lvl3pPr lvl="2">
              <a:spcBef>
                <a:spcPts val="0"/>
              </a:spcBef>
              <a:spcAft>
                <a:spcPts val="0"/>
              </a:spcAft>
              <a:buClr>
                <a:schemeClr val="accent5"/>
              </a:buClr>
              <a:buSzPts val="600"/>
              <a:buNone/>
              <a:defRPr sz="600">
                <a:solidFill>
                  <a:schemeClr val="accent5"/>
                </a:solidFill>
              </a:defRPr>
            </a:lvl3pPr>
            <a:lvl4pPr lvl="3">
              <a:spcBef>
                <a:spcPts val="0"/>
              </a:spcBef>
              <a:spcAft>
                <a:spcPts val="0"/>
              </a:spcAft>
              <a:buClr>
                <a:schemeClr val="accent5"/>
              </a:buClr>
              <a:buSzPts val="600"/>
              <a:buNone/>
              <a:defRPr sz="600">
                <a:solidFill>
                  <a:schemeClr val="accent5"/>
                </a:solidFill>
              </a:defRPr>
            </a:lvl4pPr>
            <a:lvl5pPr lvl="4">
              <a:spcBef>
                <a:spcPts val="0"/>
              </a:spcBef>
              <a:spcAft>
                <a:spcPts val="0"/>
              </a:spcAft>
              <a:buClr>
                <a:schemeClr val="accent5"/>
              </a:buClr>
              <a:buSzPts val="600"/>
              <a:buNone/>
              <a:defRPr sz="600">
                <a:solidFill>
                  <a:schemeClr val="accent5"/>
                </a:solidFill>
              </a:defRPr>
            </a:lvl5pPr>
            <a:lvl6pPr lvl="5">
              <a:spcBef>
                <a:spcPts val="0"/>
              </a:spcBef>
              <a:spcAft>
                <a:spcPts val="0"/>
              </a:spcAft>
              <a:buClr>
                <a:schemeClr val="accent5"/>
              </a:buClr>
              <a:buSzPts val="600"/>
              <a:buNone/>
              <a:defRPr sz="600">
                <a:solidFill>
                  <a:schemeClr val="accent5"/>
                </a:solidFill>
              </a:defRPr>
            </a:lvl6pPr>
            <a:lvl7pPr lvl="6">
              <a:spcBef>
                <a:spcPts val="0"/>
              </a:spcBef>
              <a:spcAft>
                <a:spcPts val="0"/>
              </a:spcAft>
              <a:buClr>
                <a:schemeClr val="accent5"/>
              </a:buClr>
              <a:buSzPts val="600"/>
              <a:buNone/>
              <a:defRPr sz="600">
                <a:solidFill>
                  <a:schemeClr val="accent5"/>
                </a:solidFill>
              </a:defRPr>
            </a:lvl7pPr>
            <a:lvl8pPr lvl="7">
              <a:spcBef>
                <a:spcPts val="0"/>
              </a:spcBef>
              <a:spcAft>
                <a:spcPts val="0"/>
              </a:spcAft>
              <a:buClr>
                <a:schemeClr val="accent5"/>
              </a:buClr>
              <a:buSzPts val="600"/>
              <a:buNone/>
              <a:defRPr sz="600">
                <a:solidFill>
                  <a:schemeClr val="accent5"/>
                </a:solidFill>
              </a:defRPr>
            </a:lvl8pPr>
            <a:lvl9pPr lvl="8">
              <a:spcBef>
                <a:spcPts val="0"/>
              </a:spcBef>
              <a:spcAft>
                <a:spcPts val="0"/>
              </a:spcAft>
              <a:buClr>
                <a:schemeClr val="accent5"/>
              </a:buClr>
              <a:buSzPts val="600"/>
              <a:buNone/>
              <a:defRPr sz="600">
                <a:solidFill>
                  <a:schemeClr val="accent5"/>
                </a:solidFill>
              </a:defRPr>
            </a:lvl9pPr>
          </a:lstStyle>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c Content - Image (3)">
  <p:cSld name="BLANK_1_2_1_1_1_1_1_1_1_1_1_1_1_1_1_1_4_1_1">
    <p:spTree>
      <p:nvGrpSpPr>
        <p:cNvPr id="1745" name="Shape 1745"/>
        <p:cNvGrpSpPr/>
        <p:nvPr/>
      </p:nvGrpSpPr>
      <p:grpSpPr>
        <a:xfrm>
          <a:off x="0" y="0"/>
          <a:ext cx="0" cy="0"/>
          <a:chOff x="0" y="0"/>
          <a:chExt cx="0" cy="0"/>
        </a:xfrm>
      </p:grpSpPr>
      <p:sp>
        <p:nvSpPr>
          <p:cNvPr id="1746" name="Google Shape;1746;p131"/>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747" name="Google Shape;1747;p131"/>
          <p:cNvSpPr/>
          <p:nvPr>
            <p:ph idx="2" type="pic"/>
          </p:nvPr>
        </p:nvSpPr>
        <p:spPr>
          <a:xfrm>
            <a:off x="457200" y="457200"/>
            <a:ext cx="2688300" cy="4230900"/>
          </a:xfrm>
          <a:prstGeom prst="roundRect">
            <a:avLst>
              <a:gd fmla="val 2226" name="adj"/>
            </a:avLst>
          </a:prstGeom>
          <a:noFill/>
          <a:ln>
            <a:noFill/>
          </a:ln>
        </p:spPr>
      </p:sp>
      <p:sp>
        <p:nvSpPr>
          <p:cNvPr id="1748" name="Google Shape;1748;p131"/>
          <p:cNvSpPr/>
          <p:nvPr>
            <p:ph idx="3" type="pic"/>
          </p:nvPr>
        </p:nvSpPr>
        <p:spPr>
          <a:xfrm>
            <a:off x="3227850" y="457200"/>
            <a:ext cx="2688300" cy="4230900"/>
          </a:xfrm>
          <a:prstGeom prst="roundRect">
            <a:avLst>
              <a:gd fmla="val 2226" name="adj"/>
            </a:avLst>
          </a:prstGeom>
          <a:noFill/>
          <a:ln>
            <a:noFill/>
          </a:ln>
        </p:spPr>
      </p:sp>
      <p:sp>
        <p:nvSpPr>
          <p:cNvPr id="1749" name="Google Shape;1749;p131"/>
          <p:cNvSpPr/>
          <p:nvPr>
            <p:ph idx="4" type="pic"/>
          </p:nvPr>
        </p:nvSpPr>
        <p:spPr>
          <a:xfrm>
            <a:off x="5998500" y="457200"/>
            <a:ext cx="2688300" cy="4230900"/>
          </a:xfrm>
          <a:prstGeom prst="roundRect">
            <a:avLst>
              <a:gd fmla="val 2226" name="adj"/>
            </a:avLst>
          </a:prstGeom>
          <a:noFill/>
          <a:ln>
            <a:noFill/>
          </a:ln>
        </p:spPr>
      </p:sp>
      <p:sp>
        <p:nvSpPr>
          <p:cNvPr id="1750" name="Google Shape;1750;p131"/>
          <p:cNvSpPr txBox="1"/>
          <p:nvPr>
            <p:ph idx="1" type="subTitle"/>
          </p:nvPr>
        </p:nvSpPr>
        <p:spPr>
          <a:xfrm>
            <a:off x="457200" y="4764300"/>
            <a:ext cx="4073700" cy="292500"/>
          </a:xfrm>
          <a:prstGeom prst="rect">
            <a:avLst/>
          </a:prstGeom>
        </p:spPr>
        <p:txBody>
          <a:bodyPr anchorCtr="0" anchor="t" bIns="0" lIns="0" spcFirstLastPara="1" rIns="0" wrap="square" tIns="0">
            <a:spAutoFit/>
          </a:bodyPr>
          <a:lstStyle>
            <a:lvl1pPr lvl="0">
              <a:spcBef>
                <a:spcPts val="0"/>
              </a:spcBef>
              <a:spcAft>
                <a:spcPts val="0"/>
              </a:spcAft>
              <a:buClr>
                <a:schemeClr val="accent5"/>
              </a:buClr>
              <a:buSzPts val="600"/>
              <a:buNone/>
              <a:defRPr sz="600">
                <a:solidFill>
                  <a:schemeClr val="accent5"/>
                </a:solidFill>
              </a:defRPr>
            </a:lvl1pPr>
            <a:lvl2pPr lvl="1">
              <a:spcBef>
                <a:spcPts val="0"/>
              </a:spcBef>
              <a:spcAft>
                <a:spcPts val="0"/>
              </a:spcAft>
              <a:buClr>
                <a:schemeClr val="accent5"/>
              </a:buClr>
              <a:buSzPts val="600"/>
              <a:buNone/>
              <a:defRPr sz="600">
                <a:solidFill>
                  <a:schemeClr val="accent5"/>
                </a:solidFill>
              </a:defRPr>
            </a:lvl2pPr>
            <a:lvl3pPr lvl="2">
              <a:spcBef>
                <a:spcPts val="0"/>
              </a:spcBef>
              <a:spcAft>
                <a:spcPts val="0"/>
              </a:spcAft>
              <a:buClr>
                <a:schemeClr val="accent5"/>
              </a:buClr>
              <a:buSzPts val="600"/>
              <a:buNone/>
              <a:defRPr sz="600">
                <a:solidFill>
                  <a:schemeClr val="accent5"/>
                </a:solidFill>
              </a:defRPr>
            </a:lvl3pPr>
            <a:lvl4pPr lvl="3">
              <a:spcBef>
                <a:spcPts val="0"/>
              </a:spcBef>
              <a:spcAft>
                <a:spcPts val="0"/>
              </a:spcAft>
              <a:buClr>
                <a:schemeClr val="accent5"/>
              </a:buClr>
              <a:buSzPts val="600"/>
              <a:buNone/>
              <a:defRPr sz="600">
                <a:solidFill>
                  <a:schemeClr val="accent5"/>
                </a:solidFill>
              </a:defRPr>
            </a:lvl4pPr>
            <a:lvl5pPr lvl="4">
              <a:spcBef>
                <a:spcPts val="0"/>
              </a:spcBef>
              <a:spcAft>
                <a:spcPts val="0"/>
              </a:spcAft>
              <a:buClr>
                <a:schemeClr val="accent5"/>
              </a:buClr>
              <a:buSzPts val="600"/>
              <a:buNone/>
              <a:defRPr sz="600">
                <a:solidFill>
                  <a:schemeClr val="accent5"/>
                </a:solidFill>
              </a:defRPr>
            </a:lvl5pPr>
            <a:lvl6pPr lvl="5">
              <a:spcBef>
                <a:spcPts val="0"/>
              </a:spcBef>
              <a:spcAft>
                <a:spcPts val="0"/>
              </a:spcAft>
              <a:buClr>
                <a:schemeClr val="accent5"/>
              </a:buClr>
              <a:buSzPts val="600"/>
              <a:buNone/>
              <a:defRPr sz="600">
                <a:solidFill>
                  <a:schemeClr val="accent5"/>
                </a:solidFill>
              </a:defRPr>
            </a:lvl6pPr>
            <a:lvl7pPr lvl="6">
              <a:spcBef>
                <a:spcPts val="0"/>
              </a:spcBef>
              <a:spcAft>
                <a:spcPts val="0"/>
              </a:spcAft>
              <a:buClr>
                <a:schemeClr val="accent5"/>
              </a:buClr>
              <a:buSzPts val="600"/>
              <a:buNone/>
              <a:defRPr sz="600">
                <a:solidFill>
                  <a:schemeClr val="accent5"/>
                </a:solidFill>
              </a:defRPr>
            </a:lvl7pPr>
            <a:lvl8pPr lvl="7">
              <a:spcBef>
                <a:spcPts val="0"/>
              </a:spcBef>
              <a:spcAft>
                <a:spcPts val="0"/>
              </a:spcAft>
              <a:buClr>
                <a:schemeClr val="accent5"/>
              </a:buClr>
              <a:buSzPts val="600"/>
              <a:buNone/>
              <a:defRPr sz="600">
                <a:solidFill>
                  <a:schemeClr val="accent5"/>
                </a:solidFill>
              </a:defRPr>
            </a:lvl8pPr>
            <a:lvl9pPr lvl="8">
              <a:spcBef>
                <a:spcPts val="0"/>
              </a:spcBef>
              <a:spcAft>
                <a:spcPts val="0"/>
              </a:spcAft>
              <a:buClr>
                <a:schemeClr val="accent5"/>
              </a:buClr>
              <a:buSzPts val="600"/>
              <a:buNone/>
              <a:defRPr sz="600">
                <a:solidFill>
                  <a:schemeClr val="accent5"/>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Divider [Teal]">
  <p:cSld name="BLANK_1_1_1_1_1_1_1_1_1_1_1">
    <p:bg>
      <p:bgPr>
        <a:solidFill>
          <a:srgbClr val="14C8B9"/>
        </a:solidFill>
      </p:bgPr>
    </p:bg>
    <p:spTree>
      <p:nvGrpSpPr>
        <p:cNvPr id="313" name="Shape 313"/>
        <p:cNvGrpSpPr/>
        <p:nvPr/>
      </p:nvGrpSpPr>
      <p:grpSpPr>
        <a:xfrm>
          <a:off x="0" y="0"/>
          <a:ext cx="0" cy="0"/>
          <a:chOff x="0" y="0"/>
          <a:chExt cx="0" cy="0"/>
        </a:xfrm>
      </p:grpSpPr>
      <p:sp>
        <p:nvSpPr>
          <p:cNvPr id="314" name="Google Shape;314;p14"/>
          <p:cNvSpPr txBox="1"/>
          <p:nvPr>
            <p:ph idx="1" type="body"/>
          </p:nvPr>
        </p:nvSpPr>
        <p:spPr>
          <a:xfrm>
            <a:off x="1043300" y="806525"/>
            <a:ext cx="2052300" cy="1952400"/>
          </a:xfrm>
          <a:prstGeom prst="rect">
            <a:avLst/>
          </a:prstGeom>
        </p:spPr>
        <p:txBody>
          <a:bodyPr anchorCtr="0" anchor="t" bIns="0" lIns="0" spcFirstLastPara="1" rIns="0" wrap="square" tIns="0">
            <a:noAutofit/>
          </a:bodyPr>
          <a:lstStyle>
            <a:lvl1pPr indent="-1117600" lvl="0" marL="457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1pPr>
            <a:lvl2pPr indent="-1117600" lvl="1" marL="914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2pPr>
            <a:lvl3pPr indent="-1117600" lvl="2" marL="1371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3pPr>
            <a:lvl4pPr indent="-1117600" lvl="3" marL="1828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4pPr>
            <a:lvl5pPr indent="-1117600" lvl="4" marL="22860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5pPr>
            <a:lvl6pPr indent="-1117600" lvl="5" marL="2743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6pPr>
            <a:lvl7pPr indent="-1117600" lvl="6" marL="3200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7pPr>
            <a:lvl8pPr indent="-1117600" lvl="7" marL="3657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8pPr>
            <a:lvl9pPr indent="-1117600" lvl="8" marL="4114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9pPr>
          </a:lstStyle>
          <a:p/>
        </p:txBody>
      </p:sp>
      <p:grpSp>
        <p:nvGrpSpPr>
          <p:cNvPr id="315" name="Google Shape;315;p14"/>
          <p:cNvGrpSpPr/>
          <p:nvPr/>
        </p:nvGrpSpPr>
        <p:grpSpPr>
          <a:xfrm>
            <a:off x="7410370" y="-170063"/>
            <a:ext cx="3440014" cy="3466140"/>
            <a:chOff x="2072550" y="1102425"/>
            <a:chExt cx="3426650" cy="3452675"/>
          </a:xfrm>
        </p:grpSpPr>
        <p:sp>
          <p:nvSpPr>
            <p:cNvPr id="316" name="Google Shape;316;p14"/>
            <p:cNvSpPr/>
            <p:nvPr/>
          </p:nvSpPr>
          <p:spPr>
            <a:xfrm>
              <a:off x="2726250" y="2176950"/>
              <a:ext cx="2772950" cy="2378150"/>
            </a:xfrm>
            <a:custGeom>
              <a:rect b="b" l="l" r="r" t="t"/>
              <a:pathLst>
                <a:path extrusionOk="0" fill="none" h="95126" w="110918">
                  <a:moveTo>
                    <a:pt x="69397" y="64195"/>
                  </a:moveTo>
                  <a:lnTo>
                    <a:pt x="67047" y="66141"/>
                  </a:lnTo>
                  <a:lnTo>
                    <a:pt x="62298" y="69850"/>
                  </a:lnTo>
                  <a:lnTo>
                    <a:pt x="57531" y="73391"/>
                  </a:lnTo>
                  <a:lnTo>
                    <a:pt x="52782" y="76714"/>
                  </a:lnTo>
                  <a:lnTo>
                    <a:pt x="48049" y="79836"/>
                  </a:lnTo>
                  <a:lnTo>
                    <a:pt x="43367" y="82706"/>
                  </a:lnTo>
                  <a:lnTo>
                    <a:pt x="38785" y="85324"/>
                  </a:lnTo>
                  <a:lnTo>
                    <a:pt x="34321" y="87657"/>
                  </a:lnTo>
                  <a:lnTo>
                    <a:pt x="29991" y="89721"/>
                  </a:lnTo>
                  <a:lnTo>
                    <a:pt x="25829" y="91483"/>
                  </a:lnTo>
                  <a:lnTo>
                    <a:pt x="21868" y="92910"/>
                  </a:lnTo>
                  <a:lnTo>
                    <a:pt x="18142" y="94001"/>
                  </a:lnTo>
                  <a:lnTo>
                    <a:pt x="15524" y="94588"/>
                  </a:lnTo>
                  <a:lnTo>
                    <a:pt x="13846" y="94857"/>
                  </a:lnTo>
                  <a:lnTo>
                    <a:pt x="12251" y="95041"/>
                  </a:lnTo>
                  <a:lnTo>
                    <a:pt x="10724" y="95125"/>
                  </a:lnTo>
                  <a:lnTo>
                    <a:pt x="9281" y="95125"/>
                  </a:lnTo>
                  <a:lnTo>
                    <a:pt x="7922" y="95008"/>
                  </a:lnTo>
                  <a:lnTo>
                    <a:pt x="6646" y="94790"/>
                  </a:lnTo>
                  <a:lnTo>
                    <a:pt x="5454" y="94487"/>
                  </a:lnTo>
                  <a:lnTo>
                    <a:pt x="4901" y="94286"/>
                  </a:lnTo>
                  <a:lnTo>
                    <a:pt x="4464" y="94101"/>
                  </a:lnTo>
                  <a:lnTo>
                    <a:pt x="3659" y="93682"/>
                  </a:lnTo>
                  <a:lnTo>
                    <a:pt x="2920" y="93195"/>
                  </a:lnTo>
                  <a:lnTo>
                    <a:pt x="2283" y="92641"/>
                  </a:lnTo>
                  <a:lnTo>
                    <a:pt x="1712" y="92037"/>
                  </a:lnTo>
                  <a:lnTo>
                    <a:pt x="1242" y="91349"/>
                  </a:lnTo>
                  <a:lnTo>
                    <a:pt x="839" y="90611"/>
                  </a:lnTo>
                  <a:lnTo>
                    <a:pt x="504" y="89822"/>
                  </a:lnTo>
                  <a:lnTo>
                    <a:pt x="386" y="89385"/>
                  </a:lnTo>
                  <a:lnTo>
                    <a:pt x="252" y="88882"/>
                  </a:lnTo>
                  <a:lnTo>
                    <a:pt x="84" y="87808"/>
                  </a:lnTo>
                  <a:lnTo>
                    <a:pt x="0" y="86667"/>
                  </a:lnTo>
                  <a:lnTo>
                    <a:pt x="34" y="85442"/>
                  </a:lnTo>
                  <a:lnTo>
                    <a:pt x="185" y="84149"/>
                  </a:lnTo>
                  <a:lnTo>
                    <a:pt x="420" y="82807"/>
                  </a:lnTo>
                  <a:lnTo>
                    <a:pt x="772" y="81380"/>
                  </a:lnTo>
                  <a:lnTo>
                    <a:pt x="1208" y="79903"/>
                  </a:lnTo>
                  <a:lnTo>
                    <a:pt x="2064" y="77570"/>
                  </a:lnTo>
                  <a:lnTo>
                    <a:pt x="3541" y="74247"/>
                  </a:lnTo>
                  <a:lnTo>
                    <a:pt x="5438" y="70740"/>
                  </a:lnTo>
                  <a:lnTo>
                    <a:pt x="7703" y="67031"/>
                  </a:lnTo>
                  <a:lnTo>
                    <a:pt x="10355" y="63154"/>
                  </a:lnTo>
                  <a:lnTo>
                    <a:pt x="13376" y="59143"/>
                  </a:lnTo>
                  <a:lnTo>
                    <a:pt x="16766" y="54998"/>
                  </a:lnTo>
                  <a:lnTo>
                    <a:pt x="20509" y="50735"/>
                  </a:lnTo>
                  <a:lnTo>
                    <a:pt x="24604" y="46388"/>
                  </a:lnTo>
                  <a:lnTo>
                    <a:pt x="29068" y="41957"/>
                  </a:lnTo>
                  <a:lnTo>
                    <a:pt x="33851" y="37493"/>
                  </a:lnTo>
                  <a:lnTo>
                    <a:pt x="38986" y="32995"/>
                  </a:lnTo>
                  <a:lnTo>
                    <a:pt x="41689" y="30730"/>
                  </a:lnTo>
                  <a:lnTo>
                    <a:pt x="44407" y="28497"/>
                  </a:lnTo>
                  <a:lnTo>
                    <a:pt x="49778" y="24319"/>
                  </a:lnTo>
                  <a:lnTo>
                    <a:pt x="55048" y="20442"/>
                  </a:lnTo>
                  <a:lnTo>
                    <a:pt x="60200" y="16901"/>
                  </a:lnTo>
                  <a:lnTo>
                    <a:pt x="65235" y="13695"/>
                  </a:lnTo>
                  <a:lnTo>
                    <a:pt x="70102" y="10808"/>
                  </a:lnTo>
                  <a:lnTo>
                    <a:pt x="74784" y="8274"/>
                  </a:lnTo>
                  <a:lnTo>
                    <a:pt x="79282" y="6059"/>
                  </a:lnTo>
                  <a:lnTo>
                    <a:pt x="83562" y="4179"/>
                  </a:lnTo>
                  <a:lnTo>
                    <a:pt x="87606" y="2652"/>
                  </a:lnTo>
                  <a:lnTo>
                    <a:pt x="91399" y="1460"/>
                  </a:lnTo>
                  <a:lnTo>
                    <a:pt x="94907" y="621"/>
                  </a:lnTo>
                  <a:lnTo>
                    <a:pt x="97340" y="235"/>
                  </a:lnTo>
                  <a:lnTo>
                    <a:pt x="98884" y="67"/>
                  </a:lnTo>
                  <a:lnTo>
                    <a:pt x="100328" y="0"/>
                  </a:lnTo>
                  <a:lnTo>
                    <a:pt x="101704" y="17"/>
                  </a:lnTo>
                  <a:lnTo>
                    <a:pt x="102996" y="118"/>
                  </a:lnTo>
                  <a:lnTo>
                    <a:pt x="104188" y="319"/>
                  </a:lnTo>
                  <a:lnTo>
                    <a:pt x="105295" y="604"/>
                  </a:lnTo>
                  <a:lnTo>
                    <a:pt x="106319" y="974"/>
                  </a:lnTo>
                  <a:lnTo>
                    <a:pt x="106789" y="1192"/>
                  </a:lnTo>
                  <a:lnTo>
                    <a:pt x="107175" y="1393"/>
                  </a:lnTo>
                  <a:lnTo>
                    <a:pt x="107897" y="1863"/>
                  </a:lnTo>
                  <a:lnTo>
                    <a:pt x="108551" y="2383"/>
                  </a:lnTo>
                  <a:lnTo>
                    <a:pt x="109122" y="2988"/>
                  </a:lnTo>
                  <a:lnTo>
                    <a:pt x="109625" y="3659"/>
                  </a:lnTo>
                  <a:lnTo>
                    <a:pt x="110045" y="4381"/>
                  </a:lnTo>
                  <a:lnTo>
                    <a:pt x="110380" y="5186"/>
                  </a:lnTo>
                  <a:lnTo>
                    <a:pt x="110632" y="6059"/>
                  </a:lnTo>
                  <a:lnTo>
                    <a:pt x="110733" y="6529"/>
                  </a:lnTo>
                  <a:lnTo>
                    <a:pt x="110834" y="7099"/>
                  </a:lnTo>
                  <a:lnTo>
                    <a:pt x="110918" y="8325"/>
                  </a:lnTo>
                  <a:lnTo>
                    <a:pt x="110901" y="9617"/>
                  </a:lnTo>
                  <a:lnTo>
                    <a:pt x="110750" y="10959"/>
                  </a:lnTo>
                  <a:lnTo>
                    <a:pt x="110498" y="12386"/>
                  </a:lnTo>
                  <a:lnTo>
                    <a:pt x="110129" y="13863"/>
                  </a:lnTo>
                  <a:lnTo>
                    <a:pt x="109659" y="15390"/>
                  </a:lnTo>
                  <a:lnTo>
                    <a:pt x="109088" y="16968"/>
                  </a:lnTo>
                  <a:lnTo>
                    <a:pt x="108031" y="19435"/>
                  </a:lnTo>
                  <a:lnTo>
                    <a:pt x="106285" y="22892"/>
                  </a:lnTo>
                  <a:lnTo>
                    <a:pt x="104154" y="26500"/>
                  </a:lnTo>
                  <a:lnTo>
                    <a:pt x="101670" y="30260"/>
                  </a:lnTo>
                  <a:lnTo>
                    <a:pt x="98851" y="34120"/>
                  </a:lnTo>
                  <a:lnTo>
                    <a:pt x="95729" y="38064"/>
                  </a:lnTo>
                  <a:lnTo>
                    <a:pt x="92322" y="42075"/>
                  </a:lnTo>
                  <a:lnTo>
                    <a:pt x="88647" y="46136"/>
                  </a:lnTo>
                  <a:lnTo>
                    <a:pt x="84736" y="50198"/>
                  </a:lnTo>
                  <a:lnTo>
                    <a:pt x="80591" y="54259"/>
                  </a:lnTo>
                  <a:lnTo>
                    <a:pt x="76244" y="58287"/>
                  </a:lnTo>
                  <a:lnTo>
                    <a:pt x="71730" y="62248"/>
                  </a:lnTo>
                  <a:lnTo>
                    <a:pt x="69397" y="64195"/>
                  </a:lnTo>
                  <a:close/>
                </a:path>
              </a:pathLst>
            </a:custGeom>
            <a:noFill/>
            <a:ln cap="rnd" cmpd="sng" w="9525">
              <a:solidFill>
                <a:srgbClr val="FFF26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17" name="Google Shape;317;p14"/>
            <p:cNvSpPr/>
            <p:nvPr/>
          </p:nvSpPr>
          <p:spPr>
            <a:xfrm>
              <a:off x="2072550" y="1102425"/>
              <a:ext cx="3323425" cy="3309175"/>
            </a:xfrm>
            <a:custGeom>
              <a:rect b="b" l="l" r="r" t="t"/>
              <a:pathLst>
                <a:path extrusionOk="0" fill="none" h="132367" w="132937">
                  <a:moveTo>
                    <a:pt x="26534" y="132366"/>
                  </a:moveTo>
                  <a:lnTo>
                    <a:pt x="26534" y="132366"/>
                  </a:lnTo>
                  <a:lnTo>
                    <a:pt x="454" y="40095"/>
                  </a:lnTo>
                  <a:lnTo>
                    <a:pt x="269" y="39373"/>
                  </a:lnTo>
                  <a:lnTo>
                    <a:pt x="51" y="37863"/>
                  </a:lnTo>
                  <a:lnTo>
                    <a:pt x="0" y="36251"/>
                  </a:lnTo>
                  <a:lnTo>
                    <a:pt x="151" y="34573"/>
                  </a:lnTo>
                  <a:lnTo>
                    <a:pt x="454" y="32811"/>
                  </a:lnTo>
                  <a:lnTo>
                    <a:pt x="940" y="30998"/>
                  </a:lnTo>
                  <a:lnTo>
                    <a:pt x="1595" y="29136"/>
                  </a:lnTo>
                  <a:lnTo>
                    <a:pt x="2417" y="27239"/>
                  </a:lnTo>
                  <a:lnTo>
                    <a:pt x="3407" y="25309"/>
                  </a:lnTo>
                  <a:lnTo>
                    <a:pt x="4549" y="23362"/>
                  </a:lnTo>
                  <a:lnTo>
                    <a:pt x="5858" y="21399"/>
                  </a:lnTo>
                  <a:lnTo>
                    <a:pt x="7318" y="19435"/>
                  </a:lnTo>
                  <a:lnTo>
                    <a:pt x="8946" y="17471"/>
                  </a:lnTo>
                  <a:lnTo>
                    <a:pt x="10708" y="15541"/>
                  </a:lnTo>
                  <a:lnTo>
                    <a:pt x="12621" y="13628"/>
                  </a:lnTo>
                  <a:lnTo>
                    <a:pt x="14685" y="11765"/>
                  </a:lnTo>
                  <a:lnTo>
                    <a:pt x="15776" y="10859"/>
                  </a:lnTo>
                  <a:lnTo>
                    <a:pt x="16884" y="9953"/>
                  </a:lnTo>
                  <a:lnTo>
                    <a:pt x="19099" y="8291"/>
                  </a:lnTo>
                  <a:lnTo>
                    <a:pt x="21348" y="6764"/>
                  </a:lnTo>
                  <a:lnTo>
                    <a:pt x="23580" y="5405"/>
                  </a:lnTo>
                  <a:lnTo>
                    <a:pt x="25796" y="4196"/>
                  </a:lnTo>
                  <a:lnTo>
                    <a:pt x="28011" y="3122"/>
                  </a:lnTo>
                  <a:lnTo>
                    <a:pt x="30176" y="2216"/>
                  </a:lnTo>
                  <a:lnTo>
                    <a:pt x="32307" y="1461"/>
                  </a:lnTo>
                  <a:lnTo>
                    <a:pt x="34405" y="856"/>
                  </a:lnTo>
                  <a:lnTo>
                    <a:pt x="36419" y="420"/>
                  </a:lnTo>
                  <a:lnTo>
                    <a:pt x="38366" y="135"/>
                  </a:lnTo>
                  <a:lnTo>
                    <a:pt x="40246" y="1"/>
                  </a:lnTo>
                  <a:lnTo>
                    <a:pt x="42025" y="17"/>
                  </a:lnTo>
                  <a:lnTo>
                    <a:pt x="43703" y="202"/>
                  </a:lnTo>
                  <a:lnTo>
                    <a:pt x="45264" y="538"/>
                  </a:lnTo>
                  <a:lnTo>
                    <a:pt x="46724" y="1041"/>
                  </a:lnTo>
                  <a:lnTo>
                    <a:pt x="47378" y="1343"/>
                  </a:lnTo>
                  <a:lnTo>
                    <a:pt x="132937" y="44173"/>
                  </a:lnTo>
                  <a:lnTo>
                    <a:pt x="132937" y="44173"/>
                  </a:lnTo>
                </a:path>
              </a:pathLst>
            </a:custGeom>
            <a:noFill/>
            <a:ln cap="rnd" cmpd="sng" w="9525">
              <a:solidFill>
                <a:srgbClr val="FFF26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18" name="Google Shape;318;p14"/>
          <p:cNvGrpSpPr/>
          <p:nvPr/>
        </p:nvGrpSpPr>
        <p:grpSpPr>
          <a:xfrm>
            <a:off x="-389979" y="915186"/>
            <a:ext cx="4373682" cy="4700759"/>
            <a:chOff x="1999550" y="916150"/>
            <a:chExt cx="3618800" cy="3889425"/>
          </a:xfrm>
        </p:grpSpPr>
        <p:sp>
          <p:nvSpPr>
            <p:cNvPr id="319" name="Google Shape;319;p14"/>
            <p:cNvSpPr/>
            <p:nvPr/>
          </p:nvSpPr>
          <p:spPr>
            <a:xfrm>
              <a:off x="1999550" y="916150"/>
              <a:ext cx="3618800" cy="3889425"/>
            </a:xfrm>
            <a:custGeom>
              <a:rect b="b" l="l" r="r" t="t"/>
              <a:pathLst>
                <a:path extrusionOk="0" fill="none" h="155577" w="144752">
                  <a:moveTo>
                    <a:pt x="42175" y="155577"/>
                  </a:moveTo>
                  <a:lnTo>
                    <a:pt x="0" y="110347"/>
                  </a:lnTo>
                  <a:lnTo>
                    <a:pt x="32811" y="23664"/>
                  </a:lnTo>
                  <a:lnTo>
                    <a:pt x="63557" y="0"/>
                  </a:lnTo>
                  <a:lnTo>
                    <a:pt x="123572" y="24453"/>
                  </a:lnTo>
                  <a:lnTo>
                    <a:pt x="144752" y="67601"/>
                  </a:lnTo>
                  <a:lnTo>
                    <a:pt x="94353" y="143510"/>
                  </a:lnTo>
                  <a:lnTo>
                    <a:pt x="42175" y="155577"/>
                  </a:lnTo>
                  <a:close/>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0" name="Google Shape;320;p14"/>
            <p:cNvSpPr/>
            <p:nvPr/>
          </p:nvSpPr>
          <p:spPr>
            <a:xfrm>
              <a:off x="2819800" y="1507725"/>
              <a:ext cx="1357750" cy="1223925"/>
            </a:xfrm>
            <a:custGeom>
              <a:rect b="b" l="l" r="r" t="t"/>
              <a:pathLst>
                <a:path extrusionOk="0" fill="none" h="48957" w="54310">
                  <a:moveTo>
                    <a:pt x="54310" y="48956"/>
                  </a:moveTo>
                  <a:lnTo>
                    <a:pt x="1" y="1"/>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1" name="Google Shape;321;p14"/>
            <p:cNvSpPr/>
            <p:nvPr/>
          </p:nvSpPr>
          <p:spPr>
            <a:xfrm>
              <a:off x="4177525" y="2606175"/>
              <a:ext cx="1440825" cy="125475"/>
            </a:xfrm>
            <a:custGeom>
              <a:rect b="b" l="l" r="r" t="t"/>
              <a:pathLst>
                <a:path extrusionOk="0" fill="none" h="5019" w="57633">
                  <a:moveTo>
                    <a:pt x="1" y="5018"/>
                  </a:moveTo>
                  <a:lnTo>
                    <a:pt x="57633" y="0"/>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22" name="Google Shape;322;p14"/>
            <p:cNvSpPr/>
            <p:nvPr/>
          </p:nvSpPr>
          <p:spPr>
            <a:xfrm>
              <a:off x="3053925" y="2731625"/>
              <a:ext cx="1123625" cy="2073950"/>
            </a:xfrm>
            <a:custGeom>
              <a:rect b="b" l="l" r="r" t="t"/>
              <a:pathLst>
                <a:path extrusionOk="0" fill="none" h="82958" w="44945">
                  <a:moveTo>
                    <a:pt x="0" y="82958"/>
                  </a:moveTo>
                  <a:lnTo>
                    <a:pt x="44945" y="0"/>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23" name="Google Shape;323;p14"/>
          <p:cNvGrpSpPr/>
          <p:nvPr/>
        </p:nvGrpSpPr>
        <p:grpSpPr>
          <a:xfrm>
            <a:off x="8625005" y="4489229"/>
            <a:ext cx="323872" cy="323755"/>
            <a:chOff x="1189675" y="238125"/>
            <a:chExt cx="5240650" cy="5238750"/>
          </a:xfrm>
        </p:grpSpPr>
        <p:sp>
          <p:nvSpPr>
            <p:cNvPr id="324" name="Google Shape;324;p14"/>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25" name="Google Shape;325;p14"/>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26" name="Google Shape;326;p14"/>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27" name="Google Shape;327;p14"/>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grpSp>
        <p:nvGrpSpPr>
          <p:cNvPr id="328" name="Google Shape;328;p14"/>
          <p:cNvGrpSpPr/>
          <p:nvPr/>
        </p:nvGrpSpPr>
        <p:grpSpPr>
          <a:xfrm>
            <a:off x="4004612" y="329983"/>
            <a:ext cx="1135856" cy="245435"/>
            <a:chOff x="238125" y="2073350"/>
            <a:chExt cx="7143750" cy="1568275"/>
          </a:xfrm>
        </p:grpSpPr>
        <p:sp>
          <p:nvSpPr>
            <p:cNvPr id="329" name="Google Shape;329;p14"/>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4"/>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4"/>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4"/>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4"/>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4"/>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4"/>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4"/>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4"/>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4"/>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4"/>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4"/>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4"/>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4"/>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4"/>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4"/>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4"/>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4"/>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4"/>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 name="Google Shape;348;p14"/>
          <p:cNvSpPr txBox="1"/>
          <p:nvPr>
            <p:ph type="title"/>
          </p:nvPr>
        </p:nvSpPr>
        <p:spPr>
          <a:xfrm>
            <a:off x="4004623" y="1374225"/>
            <a:ext cx="3867300" cy="2769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2pPr>
            <a:lvl3pPr lvl="2"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3pPr>
            <a:lvl4pPr lvl="3"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4pPr>
            <a:lvl5pPr lvl="4"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5pPr>
            <a:lvl6pPr lvl="5"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6pPr>
            <a:lvl7pPr lvl="6"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7pPr>
            <a:lvl8pPr lvl="7"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8pPr>
            <a:lvl9pPr lvl="8"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9pPr>
          </a:lstStyle>
          <a:p/>
        </p:txBody>
      </p:sp>
      <p:sp>
        <p:nvSpPr>
          <p:cNvPr id="349" name="Google Shape;349;p14"/>
          <p:cNvSpPr txBox="1"/>
          <p:nvPr>
            <p:ph idx="2" type="subTitle"/>
          </p:nvPr>
        </p:nvSpPr>
        <p:spPr>
          <a:xfrm>
            <a:off x="4004988" y="4489650"/>
            <a:ext cx="3867000" cy="318300"/>
          </a:xfrm>
          <a:prstGeom prst="rect">
            <a:avLst/>
          </a:prstGeom>
          <a:noFill/>
        </p:spPr>
        <p:txBody>
          <a:bodyPr anchorCtr="0" anchor="b" bIns="0" lIns="0" spcFirstLastPara="1" rIns="0" wrap="square" tIns="0">
            <a:noAutofit/>
          </a:bodyPr>
          <a:lstStyle>
            <a:lvl1pPr lvl="0" rtl="0">
              <a:spcBef>
                <a:spcPts val="0"/>
              </a:spcBef>
              <a:spcAft>
                <a:spcPts val="0"/>
              </a:spcAft>
              <a:buNone/>
              <a:defRPr sz="1100">
                <a:solidFill>
                  <a:srgbClr val="FFFFFF"/>
                </a:solidFill>
                <a:latin typeface="DM Sans"/>
                <a:ea typeface="DM Sans"/>
                <a:cs typeface="DM Sans"/>
                <a:sym typeface="DM Sans"/>
              </a:defRPr>
            </a:lvl1pPr>
            <a:lvl2pPr lvl="1" rtl="0">
              <a:spcBef>
                <a:spcPts val="0"/>
              </a:spcBef>
              <a:spcAft>
                <a:spcPts val="0"/>
              </a:spcAft>
              <a:buNone/>
              <a:defRPr sz="1100">
                <a:solidFill>
                  <a:srgbClr val="FFFFFF"/>
                </a:solidFill>
                <a:latin typeface="DM Sans"/>
                <a:ea typeface="DM Sans"/>
                <a:cs typeface="DM Sans"/>
                <a:sym typeface="DM Sans"/>
              </a:defRPr>
            </a:lvl2pPr>
            <a:lvl3pPr lvl="2" rtl="0">
              <a:spcBef>
                <a:spcPts val="0"/>
              </a:spcBef>
              <a:spcAft>
                <a:spcPts val="0"/>
              </a:spcAft>
              <a:buNone/>
              <a:defRPr sz="1100">
                <a:solidFill>
                  <a:srgbClr val="FFFFFF"/>
                </a:solidFill>
                <a:latin typeface="DM Sans"/>
                <a:ea typeface="DM Sans"/>
                <a:cs typeface="DM Sans"/>
                <a:sym typeface="DM Sans"/>
              </a:defRPr>
            </a:lvl3pPr>
            <a:lvl4pPr lvl="3" rtl="0">
              <a:spcBef>
                <a:spcPts val="0"/>
              </a:spcBef>
              <a:spcAft>
                <a:spcPts val="0"/>
              </a:spcAft>
              <a:buNone/>
              <a:defRPr sz="1100">
                <a:solidFill>
                  <a:srgbClr val="FFFFFF"/>
                </a:solidFill>
                <a:latin typeface="DM Sans"/>
                <a:ea typeface="DM Sans"/>
                <a:cs typeface="DM Sans"/>
                <a:sym typeface="DM Sans"/>
              </a:defRPr>
            </a:lvl4pPr>
            <a:lvl5pPr lvl="4" rtl="0">
              <a:spcBef>
                <a:spcPts val="0"/>
              </a:spcBef>
              <a:spcAft>
                <a:spcPts val="0"/>
              </a:spcAft>
              <a:buNone/>
              <a:defRPr sz="1100">
                <a:solidFill>
                  <a:srgbClr val="FFFFFF"/>
                </a:solidFill>
                <a:latin typeface="DM Sans"/>
                <a:ea typeface="DM Sans"/>
                <a:cs typeface="DM Sans"/>
                <a:sym typeface="DM Sans"/>
              </a:defRPr>
            </a:lvl5pPr>
            <a:lvl6pPr lvl="5" rtl="0">
              <a:spcBef>
                <a:spcPts val="0"/>
              </a:spcBef>
              <a:spcAft>
                <a:spcPts val="0"/>
              </a:spcAft>
              <a:buNone/>
              <a:defRPr sz="1100">
                <a:solidFill>
                  <a:srgbClr val="FFFFFF"/>
                </a:solidFill>
                <a:latin typeface="DM Sans"/>
                <a:ea typeface="DM Sans"/>
                <a:cs typeface="DM Sans"/>
                <a:sym typeface="DM Sans"/>
              </a:defRPr>
            </a:lvl6pPr>
            <a:lvl7pPr lvl="6" rtl="0">
              <a:spcBef>
                <a:spcPts val="0"/>
              </a:spcBef>
              <a:spcAft>
                <a:spcPts val="0"/>
              </a:spcAft>
              <a:buNone/>
              <a:defRPr sz="1100">
                <a:solidFill>
                  <a:srgbClr val="FFFFFF"/>
                </a:solidFill>
                <a:latin typeface="DM Sans"/>
                <a:ea typeface="DM Sans"/>
                <a:cs typeface="DM Sans"/>
                <a:sym typeface="DM Sans"/>
              </a:defRPr>
            </a:lvl7pPr>
            <a:lvl8pPr lvl="7" rtl="0">
              <a:spcBef>
                <a:spcPts val="0"/>
              </a:spcBef>
              <a:spcAft>
                <a:spcPts val="0"/>
              </a:spcAft>
              <a:buNone/>
              <a:defRPr sz="1100">
                <a:solidFill>
                  <a:srgbClr val="FFFFFF"/>
                </a:solidFill>
                <a:latin typeface="DM Sans"/>
                <a:ea typeface="DM Sans"/>
                <a:cs typeface="DM Sans"/>
                <a:sym typeface="DM Sans"/>
              </a:defRPr>
            </a:lvl8pPr>
            <a:lvl9pPr lvl="8" rtl="0">
              <a:spcBef>
                <a:spcPts val="0"/>
              </a:spcBef>
              <a:spcAft>
                <a:spcPts val="0"/>
              </a:spcAft>
              <a:buNone/>
              <a:defRPr sz="1100">
                <a:solidFill>
                  <a:srgbClr val="FFFFFF"/>
                </a:solidFill>
                <a:latin typeface="DM Sans"/>
                <a:ea typeface="DM Sans"/>
                <a:cs typeface="DM Sans"/>
                <a:sym typeface="DM Sans"/>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d Content - Image (4)">
  <p:cSld name="BLANK_1_2_1_1_1_1_1_1_1_1_1_1_1_1_1_1_4_1_1_1">
    <p:spTree>
      <p:nvGrpSpPr>
        <p:cNvPr id="1751" name="Shape 1751"/>
        <p:cNvGrpSpPr/>
        <p:nvPr/>
      </p:nvGrpSpPr>
      <p:grpSpPr>
        <a:xfrm>
          <a:off x="0" y="0"/>
          <a:ext cx="0" cy="0"/>
          <a:chOff x="0" y="0"/>
          <a:chExt cx="0" cy="0"/>
        </a:xfrm>
      </p:grpSpPr>
      <p:sp>
        <p:nvSpPr>
          <p:cNvPr id="1752" name="Google Shape;1752;p132"/>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753" name="Google Shape;1753;p132"/>
          <p:cNvSpPr/>
          <p:nvPr>
            <p:ph idx="2" type="pic"/>
          </p:nvPr>
        </p:nvSpPr>
        <p:spPr>
          <a:xfrm>
            <a:off x="457200" y="457200"/>
            <a:ext cx="4073700" cy="2074200"/>
          </a:xfrm>
          <a:prstGeom prst="roundRect">
            <a:avLst>
              <a:gd fmla="val 2885" name="adj"/>
            </a:avLst>
          </a:prstGeom>
          <a:noFill/>
          <a:ln>
            <a:noFill/>
          </a:ln>
        </p:spPr>
      </p:sp>
      <p:sp>
        <p:nvSpPr>
          <p:cNvPr id="1754" name="Google Shape;1754;p132"/>
          <p:cNvSpPr/>
          <p:nvPr>
            <p:ph idx="3" type="pic"/>
          </p:nvPr>
        </p:nvSpPr>
        <p:spPr>
          <a:xfrm>
            <a:off x="4612000" y="457200"/>
            <a:ext cx="4073700" cy="2074200"/>
          </a:xfrm>
          <a:prstGeom prst="roundRect">
            <a:avLst>
              <a:gd fmla="val 2885" name="adj"/>
            </a:avLst>
          </a:prstGeom>
          <a:noFill/>
          <a:ln>
            <a:noFill/>
          </a:ln>
        </p:spPr>
      </p:sp>
      <p:sp>
        <p:nvSpPr>
          <p:cNvPr id="1755" name="Google Shape;1755;p132"/>
          <p:cNvSpPr/>
          <p:nvPr>
            <p:ph idx="4" type="pic"/>
          </p:nvPr>
        </p:nvSpPr>
        <p:spPr>
          <a:xfrm>
            <a:off x="457200" y="2613725"/>
            <a:ext cx="4073700" cy="2074200"/>
          </a:xfrm>
          <a:prstGeom prst="roundRect">
            <a:avLst>
              <a:gd fmla="val 2885" name="adj"/>
            </a:avLst>
          </a:prstGeom>
          <a:noFill/>
          <a:ln>
            <a:noFill/>
          </a:ln>
        </p:spPr>
      </p:sp>
      <p:sp>
        <p:nvSpPr>
          <p:cNvPr id="1756" name="Google Shape;1756;p132"/>
          <p:cNvSpPr/>
          <p:nvPr>
            <p:ph idx="5" type="pic"/>
          </p:nvPr>
        </p:nvSpPr>
        <p:spPr>
          <a:xfrm>
            <a:off x="4612000" y="2613725"/>
            <a:ext cx="4073700" cy="2074200"/>
          </a:xfrm>
          <a:prstGeom prst="roundRect">
            <a:avLst>
              <a:gd fmla="val 2885" name="adj"/>
            </a:avLst>
          </a:prstGeom>
          <a:noFill/>
          <a:ln>
            <a:noFill/>
          </a:ln>
        </p:spPr>
      </p:sp>
      <p:sp>
        <p:nvSpPr>
          <p:cNvPr id="1757" name="Google Shape;1757;p132"/>
          <p:cNvSpPr txBox="1"/>
          <p:nvPr>
            <p:ph idx="1" type="subTitle"/>
          </p:nvPr>
        </p:nvSpPr>
        <p:spPr>
          <a:xfrm>
            <a:off x="457200" y="4764300"/>
            <a:ext cx="4073700" cy="292500"/>
          </a:xfrm>
          <a:prstGeom prst="rect">
            <a:avLst/>
          </a:prstGeom>
        </p:spPr>
        <p:txBody>
          <a:bodyPr anchorCtr="0" anchor="t" bIns="0" lIns="0" spcFirstLastPara="1" rIns="0" wrap="square" tIns="0">
            <a:spAutoFit/>
          </a:bodyPr>
          <a:lstStyle>
            <a:lvl1pPr lvl="0">
              <a:spcBef>
                <a:spcPts val="0"/>
              </a:spcBef>
              <a:spcAft>
                <a:spcPts val="0"/>
              </a:spcAft>
              <a:buClr>
                <a:schemeClr val="accent5"/>
              </a:buClr>
              <a:buSzPts val="600"/>
              <a:buNone/>
              <a:defRPr sz="600">
                <a:solidFill>
                  <a:schemeClr val="accent5"/>
                </a:solidFill>
              </a:defRPr>
            </a:lvl1pPr>
            <a:lvl2pPr lvl="1">
              <a:spcBef>
                <a:spcPts val="0"/>
              </a:spcBef>
              <a:spcAft>
                <a:spcPts val="0"/>
              </a:spcAft>
              <a:buClr>
                <a:schemeClr val="accent5"/>
              </a:buClr>
              <a:buSzPts val="600"/>
              <a:buNone/>
              <a:defRPr sz="600">
                <a:solidFill>
                  <a:schemeClr val="accent5"/>
                </a:solidFill>
              </a:defRPr>
            </a:lvl2pPr>
            <a:lvl3pPr lvl="2">
              <a:spcBef>
                <a:spcPts val="0"/>
              </a:spcBef>
              <a:spcAft>
                <a:spcPts val="0"/>
              </a:spcAft>
              <a:buClr>
                <a:schemeClr val="accent5"/>
              </a:buClr>
              <a:buSzPts val="600"/>
              <a:buNone/>
              <a:defRPr sz="600">
                <a:solidFill>
                  <a:schemeClr val="accent5"/>
                </a:solidFill>
              </a:defRPr>
            </a:lvl3pPr>
            <a:lvl4pPr lvl="3">
              <a:spcBef>
                <a:spcPts val="0"/>
              </a:spcBef>
              <a:spcAft>
                <a:spcPts val="0"/>
              </a:spcAft>
              <a:buClr>
                <a:schemeClr val="accent5"/>
              </a:buClr>
              <a:buSzPts val="600"/>
              <a:buNone/>
              <a:defRPr sz="600">
                <a:solidFill>
                  <a:schemeClr val="accent5"/>
                </a:solidFill>
              </a:defRPr>
            </a:lvl4pPr>
            <a:lvl5pPr lvl="4">
              <a:spcBef>
                <a:spcPts val="0"/>
              </a:spcBef>
              <a:spcAft>
                <a:spcPts val="0"/>
              </a:spcAft>
              <a:buClr>
                <a:schemeClr val="accent5"/>
              </a:buClr>
              <a:buSzPts val="600"/>
              <a:buNone/>
              <a:defRPr sz="600">
                <a:solidFill>
                  <a:schemeClr val="accent5"/>
                </a:solidFill>
              </a:defRPr>
            </a:lvl5pPr>
            <a:lvl6pPr lvl="5">
              <a:spcBef>
                <a:spcPts val="0"/>
              </a:spcBef>
              <a:spcAft>
                <a:spcPts val="0"/>
              </a:spcAft>
              <a:buClr>
                <a:schemeClr val="accent5"/>
              </a:buClr>
              <a:buSzPts val="600"/>
              <a:buNone/>
              <a:defRPr sz="600">
                <a:solidFill>
                  <a:schemeClr val="accent5"/>
                </a:solidFill>
              </a:defRPr>
            </a:lvl6pPr>
            <a:lvl7pPr lvl="6">
              <a:spcBef>
                <a:spcPts val="0"/>
              </a:spcBef>
              <a:spcAft>
                <a:spcPts val="0"/>
              </a:spcAft>
              <a:buClr>
                <a:schemeClr val="accent5"/>
              </a:buClr>
              <a:buSzPts val="600"/>
              <a:buNone/>
              <a:defRPr sz="600">
                <a:solidFill>
                  <a:schemeClr val="accent5"/>
                </a:solidFill>
              </a:defRPr>
            </a:lvl7pPr>
            <a:lvl8pPr lvl="7">
              <a:spcBef>
                <a:spcPts val="0"/>
              </a:spcBef>
              <a:spcAft>
                <a:spcPts val="0"/>
              </a:spcAft>
              <a:buClr>
                <a:schemeClr val="accent5"/>
              </a:buClr>
              <a:buSzPts val="600"/>
              <a:buNone/>
              <a:defRPr sz="600">
                <a:solidFill>
                  <a:schemeClr val="accent5"/>
                </a:solidFill>
              </a:defRPr>
            </a:lvl8pPr>
            <a:lvl9pPr lvl="8">
              <a:spcBef>
                <a:spcPts val="0"/>
              </a:spcBef>
              <a:spcAft>
                <a:spcPts val="0"/>
              </a:spcAft>
              <a:buClr>
                <a:schemeClr val="accent5"/>
              </a:buClr>
              <a:buSzPts val="600"/>
              <a:buNone/>
              <a:defRPr sz="600">
                <a:solidFill>
                  <a:schemeClr val="accent5"/>
                </a:solidFill>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e Content - Image (6)">
  <p:cSld name="BLANK_1_2_1_1_1_1_1_1_1_1_1_1_1_1_1_1_4_1_1_1_1">
    <p:spTree>
      <p:nvGrpSpPr>
        <p:cNvPr id="1758" name="Shape 1758"/>
        <p:cNvGrpSpPr/>
        <p:nvPr/>
      </p:nvGrpSpPr>
      <p:grpSpPr>
        <a:xfrm>
          <a:off x="0" y="0"/>
          <a:ext cx="0" cy="0"/>
          <a:chOff x="0" y="0"/>
          <a:chExt cx="0" cy="0"/>
        </a:xfrm>
      </p:grpSpPr>
      <p:sp>
        <p:nvSpPr>
          <p:cNvPr id="1759" name="Google Shape;1759;p133"/>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760" name="Google Shape;1760;p133"/>
          <p:cNvSpPr/>
          <p:nvPr>
            <p:ph idx="2" type="pic"/>
          </p:nvPr>
        </p:nvSpPr>
        <p:spPr>
          <a:xfrm>
            <a:off x="457200" y="457200"/>
            <a:ext cx="2688300" cy="2074200"/>
          </a:xfrm>
          <a:prstGeom prst="roundRect">
            <a:avLst>
              <a:gd fmla="val 3071" name="adj"/>
            </a:avLst>
          </a:prstGeom>
          <a:noFill/>
          <a:ln>
            <a:noFill/>
          </a:ln>
        </p:spPr>
      </p:sp>
      <p:sp>
        <p:nvSpPr>
          <p:cNvPr id="1761" name="Google Shape;1761;p133"/>
          <p:cNvSpPr/>
          <p:nvPr>
            <p:ph idx="3" type="pic"/>
          </p:nvPr>
        </p:nvSpPr>
        <p:spPr>
          <a:xfrm>
            <a:off x="3227850" y="457200"/>
            <a:ext cx="2688300" cy="2074200"/>
          </a:xfrm>
          <a:prstGeom prst="roundRect">
            <a:avLst>
              <a:gd fmla="val 3071" name="adj"/>
            </a:avLst>
          </a:prstGeom>
          <a:noFill/>
          <a:ln>
            <a:noFill/>
          </a:ln>
        </p:spPr>
      </p:sp>
      <p:sp>
        <p:nvSpPr>
          <p:cNvPr id="1762" name="Google Shape;1762;p133"/>
          <p:cNvSpPr/>
          <p:nvPr>
            <p:ph idx="4" type="pic"/>
          </p:nvPr>
        </p:nvSpPr>
        <p:spPr>
          <a:xfrm>
            <a:off x="5998500" y="457200"/>
            <a:ext cx="2688300" cy="2074200"/>
          </a:xfrm>
          <a:prstGeom prst="roundRect">
            <a:avLst>
              <a:gd fmla="val 3071" name="adj"/>
            </a:avLst>
          </a:prstGeom>
          <a:noFill/>
          <a:ln>
            <a:noFill/>
          </a:ln>
        </p:spPr>
      </p:sp>
      <p:sp>
        <p:nvSpPr>
          <p:cNvPr id="1763" name="Google Shape;1763;p133"/>
          <p:cNvSpPr/>
          <p:nvPr>
            <p:ph idx="5" type="pic"/>
          </p:nvPr>
        </p:nvSpPr>
        <p:spPr>
          <a:xfrm>
            <a:off x="457200" y="2613725"/>
            <a:ext cx="2688300" cy="2074200"/>
          </a:xfrm>
          <a:prstGeom prst="roundRect">
            <a:avLst>
              <a:gd fmla="val 3071" name="adj"/>
            </a:avLst>
          </a:prstGeom>
          <a:noFill/>
          <a:ln>
            <a:noFill/>
          </a:ln>
        </p:spPr>
      </p:sp>
      <p:sp>
        <p:nvSpPr>
          <p:cNvPr id="1764" name="Google Shape;1764;p133"/>
          <p:cNvSpPr/>
          <p:nvPr>
            <p:ph idx="6" type="pic"/>
          </p:nvPr>
        </p:nvSpPr>
        <p:spPr>
          <a:xfrm>
            <a:off x="3227850" y="2613725"/>
            <a:ext cx="2688300" cy="2074200"/>
          </a:xfrm>
          <a:prstGeom prst="roundRect">
            <a:avLst>
              <a:gd fmla="val 3071" name="adj"/>
            </a:avLst>
          </a:prstGeom>
          <a:noFill/>
          <a:ln>
            <a:noFill/>
          </a:ln>
        </p:spPr>
      </p:sp>
      <p:sp>
        <p:nvSpPr>
          <p:cNvPr id="1765" name="Google Shape;1765;p133"/>
          <p:cNvSpPr/>
          <p:nvPr>
            <p:ph idx="7" type="pic"/>
          </p:nvPr>
        </p:nvSpPr>
        <p:spPr>
          <a:xfrm>
            <a:off x="5998500" y="2613725"/>
            <a:ext cx="2688300" cy="2074200"/>
          </a:xfrm>
          <a:prstGeom prst="roundRect">
            <a:avLst>
              <a:gd fmla="val 3071" name="adj"/>
            </a:avLst>
          </a:prstGeom>
          <a:noFill/>
          <a:ln>
            <a:noFill/>
          </a:ln>
        </p:spPr>
      </p:sp>
      <p:sp>
        <p:nvSpPr>
          <p:cNvPr id="1766" name="Google Shape;1766;p133"/>
          <p:cNvSpPr txBox="1"/>
          <p:nvPr>
            <p:ph idx="1" type="subTitle"/>
          </p:nvPr>
        </p:nvSpPr>
        <p:spPr>
          <a:xfrm>
            <a:off x="457200" y="4764300"/>
            <a:ext cx="4073700" cy="292500"/>
          </a:xfrm>
          <a:prstGeom prst="rect">
            <a:avLst/>
          </a:prstGeom>
        </p:spPr>
        <p:txBody>
          <a:bodyPr anchorCtr="0" anchor="t" bIns="0" lIns="0" spcFirstLastPara="1" rIns="0" wrap="square" tIns="0">
            <a:spAutoFit/>
          </a:bodyPr>
          <a:lstStyle>
            <a:lvl1pPr lvl="0">
              <a:spcBef>
                <a:spcPts val="0"/>
              </a:spcBef>
              <a:spcAft>
                <a:spcPts val="0"/>
              </a:spcAft>
              <a:buClr>
                <a:schemeClr val="accent5"/>
              </a:buClr>
              <a:buSzPts val="600"/>
              <a:buNone/>
              <a:defRPr sz="600">
                <a:solidFill>
                  <a:schemeClr val="accent5"/>
                </a:solidFill>
              </a:defRPr>
            </a:lvl1pPr>
            <a:lvl2pPr lvl="1">
              <a:spcBef>
                <a:spcPts val="0"/>
              </a:spcBef>
              <a:spcAft>
                <a:spcPts val="0"/>
              </a:spcAft>
              <a:buClr>
                <a:schemeClr val="accent5"/>
              </a:buClr>
              <a:buSzPts val="600"/>
              <a:buNone/>
              <a:defRPr sz="600">
                <a:solidFill>
                  <a:schemeClr val="accent5"/>
                </a:solidFill>
              </a:defRPr>
            </a:lvl2pPr>
            <a:lvl3pPr lvl="2">
              <a:spcBef>
                <a:spcPts val="0"/>
              </a:spcBef>
              <a:spcAft>
                <a:spcPts val="0"/>
              </a:spcAft>
              <a:buClr>
                <a:schemeClr val="accent5"/>
              </a:buClr>
              <a:buSzPts val="600"/>
              <a:buNone/>
              <a:defRPr sz="600">
                <a:solidFill>
                  <a:schemeClr val="accent5"/>
                </a:solidFill>
              </a:defRPr>
            </a:lvl3pPr>
            <a:lvl4pPr lvl="3">
              <a:spcBef>
                <a:spcPts val="0"/>
              </a:spcBef>
              <a:spcAft>
                <a:spcPts val="0"/>
              </a:spcAft>
              <a:buClr>
                <a:schemeClr val="accent5"/>
              </a:buClr>
              <a:buSzPts val="600"/>
              <a:buNone/>
              <a:defRPr sz="600">
                <a:solidFill>
                  <a:schemeClr val="accent5"/>
                </a:solidFill>
              </a:defRPr>
            </a:lvl4pPr>
            <a:lvl5pPr lvl="4">
              <a:spcBef>
                <a:spcPts val="0"/>
              </a:spcBef>
              <a:spcAft>
                <a:spcPts val="0"/>
              </a:spcAft>
              <a:buClr>
                <a:schemeClr val="accent5"/>
              </a:buClr>
              <a:buSzPts val="600"/>
              <a:buNone/>
              <a:defRPr sz="600">
                <a:solidFill>
                  <a:schemeClr val="accent5"/>
                </a:solidFill>
              </a:defRPr>
            </a:lvl5pPr>
            <a:lvl6pPr lvl="5">
              <a:spcBef>
                <a:spcPts val="0"/>
              </a:spcBef>
              <a:spcAft>
                <a:spcPts val="0"/>
              </a:spcAft>
              <a:buClr>
                <a:schemeClr val="accent5"/>
              </a:buClr>
              <a:buSzPts val="600"/>
              <a:buNone/>
              <a:defRPr sz="600">
                <a:solidFill>
                  <a:schemeClr val="accent5"/>
                </a:solidFill>
              </a:defRPr>
            </a:lvl6pPr>
            <a:lvl7pPr lvl="6">
              <a:spcBef>
                <a:spcPts val="0"/>
              </a:spcBef>
              <a:spcAft>
                <a:spcPts val="0"/>
              </a:spcAft>
              <a:buClr>
                <a:schemeClr val="accent5"/>
              </a:buClr>
              <a:buSzPts val="600"/>
              <a:buNone/>
              <a:defRPr sz="600">
                <a:solidFill>
                  <a:schemeClr val="accent5"/>
                </a:solidFill>
              </a:defRPr>
            </a:lvl7pPr>
            <a:lvl8pPr lvl="7">
              <a:spcBef>
                <a:spcPts val="0"/>
              </a:spcBef>
              <a:spcAft>
                <a:spcPts val="0"/>
              </a:spcAft>
              <a:buClr>
                <a:schemeClr val="accent5"/>
              </a:buClr>
              <a:buSzPts val="600"/>
              <a:buNone/>
              <a:defRPr sz="600">
                <a:solidFill>
                  <a:schemeClr val="accent5"/>
                </a:solidFill>
              </a:defRPr>
            </a:lvl8pPr>
            <a:lvl9pPr lvl="8">
              <a:spcBef>
                <a:spcPts val="0"/>
              </a:spcBef>
              <a:spcAft>
                <a:spcPts val="0"/>
              </a:spcAft>
              <a:buClr>
                <a:schemeClr val="accent5"/>
              </a:buClr>
              <a:buSzPts val="600"/>
              <a:buNone/>
              <a:defRPr sz="600">
                <a:solidFill>
                  <a:schemeClr val="accent5"/>
                </a:solidFill>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a Content - Speaker (individual)">
  <p:cSld name="BLANK_1_2_1_1_1_1_1_1_1_1_1_1_1_1_1_1_3">
    <p:spTree>
      <p:nvGrpSpPr>
        <p:cNvPr id="1767" name="Shape 1767"/>
        <p:cNvGrpSpPr/>
        <p:nvPr/>
      </p:nvGrpSpPr>
      <p:grpSpPr>
        <a:xfrm>
          <a:off x="0" y="0"/>
          <a:ext cx="0" cy="0"/>
          <a:chOff x="0" y="0"/>
          <a:chExt cx="0" cy="0"/>
        </a:xfrm>
      </p:grpSpPr>
      <p:sp>
        <p:nvSpPr>
          <p:cNvPr id="1768" name="Google Shape;1768;p134"/>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769" name="Google Shape;1769;p134"/>
          <p:cNvSpPr/>
          <p:nvPr>
            <p:ph idx="2" type="pic"/>
          </p:nvPr>
        </p:nvSpPr>
        <p:spPr>
          <a:xfrm>
            <a:off x="3914400" y="1634363"/>
            <a:ext cx="1315200" cy="1315500"/>
          </a:xfrm>
          <a:prstGeom prst="ellipse">
            <a:avLst/>
          </a:prstGeom>
          <a:noFill/>
          <a:ln>
            <a:noFill/>
          </a:ln>
        </p:spPr>
      </p:sp>
      <p:sp>
        <p:nvSpPr>
          <p:cNvPr id="1770" name="Google Shape;1770;p134"/>
          <p:cNvSpPr txBox="1"/>
          <p:nvPr>
            <p:ph idx="1" type="subTitle"/>
          </p:nvPr>
        </p:nvSpPr>
        <p:spPr>
          <a:xfrm>
            <a:off x="3227700" y="3324047"/>
            <a:ext cx="2688600" cy="185100"/>
          </a:xfrm>
          <a:prstGeom prst="rect">
            <a:avLst/>
          </a:prstGeom>
        </p:spPr>
        <p:txBody>
          <a:bodyPr anchorCtr="0" anchor="t" bIns="0" lIns="182875" spcFirstLastPara="1" rIns="182875" wrap="square" tIns="0">
            <a:spAutoFit/>
          </a:bodyPr>
          <a:lstStyle>
            <a:lvl1pPr lvl="0" algn="ctr">
              <a:spcBef>
                <a:spcPts val="0"/>
              </a:spcBef>
              <a:spcAft>
                <a:spcPts val="0"/>
              </a:spcAft>
              <a:buSzPts val="1000"/>
              <a:buNone/>
              <a:defRPr/>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1771" name="Google Shape;1771;p134"/>
          <p:cNvSpPr txBox="1"/>
          <p:nvPr>
            <p:ph type="title"/>
          </p:nvPr>
        </p:nvSpPr>
        <p:spPr>
          <a:xfrm>
            <a:off x="3227700" y="3102263"/>
            <a:ext cx="2688600" cy="185100"/>
          </a:xfrm>
          <a:prstGeom prst="rect">
            <a:avLst/>
          </a:prstGeom>
        </p:spPr>
        <p:txBody>
          <a:bodyPr anchorCtr="0" anchor="t" bIns="0" lIns="182875" spcFirstLastPara="1" rIns="182875" wrap="square" tIns="0">
            <a:spAutoFit/>
          </a:bodyPr>
          <a:lstStyle>
            <a:lvl1pPr lvl="0"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1pPr>
            <a:lvl2pPr lvl="1"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2pPr>
            <a:lvl3pPr lvl="2"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3pPr>
            <a:lvl4pPr lvl="3"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4pPr>
            <a:lvl5pPr lvl="4"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5pPr>
            <a:lvl6pPr lvl="5"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6pPr>
            <a:lvl7pPr lvl="6"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7pPr>
            <a:lvl8pPr lvl="7"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8pPr>
            <a:lvl9pPr lvl="8"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9pPr>
          </a:lstStyle>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b Content - Speaker (2)">
  <p:cSld name="BLANK_1_2_1_1_1_1_1_1_1_1_1_1_1_1_1_1_3_1">
    <p:spTree>
      <p:nvGrpSpPr>
        <p:cNvPr id="1772" name="Shape 1772"/>
        <p:cNvGrpSpPr/>
        <p:nvPr/>
      </p:nvGrpSpPr>
      <p:grpSpPr>
        <a:xfrm>
          <a:off x="0" y="0"/>
          <a:ext cx="0" cy="0"/>
          <a:chOff x="0" y="0"/>
          <a:chExt cx="0" cy="0"/>
        </a:xfrm>
      </p:grpSpPr>
      <p:sp>
        <p:nvSpPr>
          <p:cNvPr id="1773" name="Google Shape;1773;p135"/>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774" name="Google Shape;1774;p135"/>
          <p:cNvSpPr/>
          <p:nvPr>
            <p:ph idx="2" type="pic"/>
          </p:nvPr>
        </p:nvSpPr>
        <p:spPr>
          <a:xfrm>
            <a:off x="2528925" y="1634363"/>
            <a:ext cx="1315200" cy="1315500"/>
          </a:xfrm>
          <a:prstGeom prst="ellipse">
            <a:avLst/>
          </a:prstGeom>
          <a:noFill/>
          <a:ln>
            <a:noFill/>
          </a:ln>
        </p:spPr>
      </p:sp>
      <p:sp>
        <p:nvSpPr>
          <p:cNvPr id="1775" name="Google Shape;1775;p135"/>
          <p:cNvSpPr txBox="1"/>
          <p:nvPr>
            <p:ph idx="1" type="subTitle"/>
          </p:nvPr>
        </p:nvSpPr>
        <p:spPr>
          <a:xfrm>
            <a:off x="1842225" y="3324047"/>
            <a:ext cx="2688600" cy="185100"/>
          </a:xfrm>
          <a:prstGeom prst="rect">
            <a:avLst/>
          </a:prstGeom>
        </p:spPr>
        <p:txBody>
          <a:bodyPr anchorCtr="0" anchor="t" bIns="0" lIns="182875" spcFirstLastPara="1" rIns="182875" wrap="square" tIns="0">
            <a:spAutoFit/>
          </a:bodyPr>
          <a:lstStyle>
            <a:lvl1pPr lvl="0" algn="ctr">
              <a:spcBef>
                <a:spcPts val="0"/>
              </a:spcBef>
              <a:spcAft>
                <a:spcPts val="0"/>
              </a:spcAft>
              <a:buSzPts val="1000"/>
              <a:buNone/>
              <a:defRPr/>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1776" name="Google Shape;1776;p135"/>
          <p:cNvSpPr txBox="1"/>
          <p:nvPr>
            <p:ph type="title"/>
          </p:nvPr>
        </p:nvSpPr>
        <p:spPr>
          <a:xfrm>
            <a:off x="1842225" y="3102263"/>
            <a:ext cx="2688600" cy="185100"/>
          </a:xfrm>
          <a:prstGeom prst="rect">
            <a:avLst/>
          </a:prstGeom>
        </p:spPr>
        <p:txBody>
          <a:bodyPr anchorCtr="0" anchor="t" bIns="0" lIns="182875" spcFirstLastPara="1" rIns="182875" wrap="square" tIns="0">
            <a:spAutoFit/>
          </a:bodyPr>
          <a:lstStyle>
            <a:lvl1pPr lvl="0"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1pPr>
            <a:lvl2pPr lvl="1"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2pPr>
            <a:lvl3pPr lvl="2"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3pPr>
            <a:lvl4pPr lvl="3"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4pPr>
            <a:lvl5pPr lvl="4"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5pPr>
            <a:lvl6pPr lvl="5"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6pPr>
            <a:lvl7pPr lvl="6"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7pPr>
            <a:lvl8pPr lvl="7"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8pPr>
            <a:lvl9pPr lvl="8"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9pPr>
          </a:lstStyle>
          <a:p/>
        </p:txBody>
      </p:sp>
      <p:sp>
        <p:nvSpPr>
          <p:cNvPr id="1777" name="Google Shape;1777;p135"/>
          <p:cNvSpPr/>
          <p:nvPr>
            <p:ph idx="3" type="pic"/>
          </p:nvPr>
        </p:nvSpPr>
        <p:spPr>
          <a:xfrm>
            <a:off x="5298700" y="1634363"/>
            <a:ext cx="1315200" cy="1315500"/>
          </a:xfrm>
          <a:prstGeom prst="ellipse">
            <a:avLst/>
          </a:prstGeom>
          <a:noFill/>
          <a:ln>
            <a:noFill/>
          </a:ln>
        </p:spPr>
      </p:sp>
      <p:sp>
        <p:nvSpPr>
          <p:cNvPr id="1778" name="Google Shape;1778;p135"/>
          <p:cNvSpPr txBox="1"/>
          <p:nvPr>
            <p:ph idx="4" type="subTitle"/>
          </p:nvPr>
        </p:nvSpPr>
        <p:spPr>
          <a:xfrm>
            <a:off x="4612000" y="3324047"/>
            <a:ext cx="2688600" cy="185100"/>
          </a:xfrm>
          <a:prstGeom prst="rect">
            <a:avLst/>
          </a:prstGeom>
        </p:spPr>
        <p:txBody>
          <a:bodyPr anchorCtr="0" anchor="t" bIns="0" lIns="182875" spcFirstLastPara="1" rIns="182875" wrap="square" tIns="0">
            <a:spAutoFit/>
          </a:bodyPr>
          <a:lstStyle>
            <a:lvl1pPr lvl="0" algn="ctr">
              <a:spcBef>
                <a:spcPts val="0"/>
              </a:spcBef>
              <a:spcAft>
                <a:spcPts val="0"/>
              </a:spcAft>
              <a:buSzPts val="1000"/>
              <a:buNone/>
              <a:defRPr/>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1779" name="Google Shape;1779;p135"/>
          <p:cNvSpPr txBox="1"/>
          <p:nvPr>
            <p:ph idx="5" type="title"/>
          </p:nvPr>
        </p:nvSpPr>
        <p:spPr>
          <a:xfrm>
            <a:off x="4612000" y="3102263"/>
            <a:ext cx="2688600" cy="185100"/>
          </a:xfrm>
          <a:prstGeom prst="rect">
            <a:avLst/>
          </a:prstGeom>
        </p:spPr>
        <p:txBody>
          <a:bodyPr anchorCtr="0" anchor="t" bIns="0" lIns="182875" spcFirstLastPara="1" rIns="182875" wrap="square" tIns="0">
            <a:spAutoFit/>
          </a:bodyPr>
          <a:lstStyle>
            <a:lvl1pPr lvl="0"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1pPr>
            <a:lvl2pPr lvl="1"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2pPr>
            <a:lvl3pPr lvl="2"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3pPr>
            <a:lvl4pPr lvl="3"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4pPr>
            <a:lvl5pPr lvl="4"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5pPr>
            <a:lvl6pPr lvl="5"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6pPr>
            <a:lvl7pPr lvl="6"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7pPr>
            <a:lvl8pPr lvl="7"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8pPr>
            <a:lvl9pPr lvl="8"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c Content - Speaker (3)">
  <p:cSld name="BLANK_1_2_1_1_1_1_1_1_1_1_1_1_1_1_1_1_3_1_1">
    <p:spTree>
      <p:nvGrpSpPr>
        <p:cNvPr id="1780" name="Shape 1780"/>
        <p:cNvGrpSpPr/>
        <p:nvPr/>
      </p:nvGrpSpPr>
      <p:grpSpPr>
        <a:xfrm>
          <a:off x="0" y="0"/>
          <a:ext cx="0" cy="0"/>
          <a:chOff x="0" y="0"/>
          <a:chExt cx="0" cy="0"/>
        </a:xfrm>
      </p:grpSpPr>
      <p:sp>
        <p:nvSpPr>
          <p:cNvPr id="1781" name="Google Shape;1781;p136"/>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782" name="Google Shape;1782;p136"/>
          <p:cNvSpPr/>
          <p:nvPr>
            <p:ph idx="2" type="pic"/>
          </p:nvPr>
        </p:nvSpPr>
        <p:spPr>
          <a:xfrm>
            <a:off x="1143900" y="1634363"/>
            <a:ext cx="1315200" cy="1315500"/>
          </a:xfrm>
          <a:prstGeom prst="ellipse">
            <a:avLst/>
          </a:prstGeom>
          <a:noFill/>
          <a:ln>
            <a:noFill/>
          </a:ln>
        </p:spPr>
      </p:sp>
      <p:sp>
        <p:nvSpPr>
          <p:cNvPr id="1783" name="Google Shape;1783;p136"/>
          <p:cNvSpPr txBox="1"/>
          <p:nvPr>
            <p:ph idx="1" type="subTitle"/>
          </p:nvPr>
        </p:nvSpPr>
        <p:spPr>
          <a:xfrm>
            <a:off x="457200" y="3324047"/>
            <a:ext cx="2688600" cy="185100"/>
          </a:xfrm>
          <a:prstGeom prst="rect">
            <a:avLst/>
          </a:prstGeom>
        </p:spPr>
        <p:txBody>
          <a:bodyPr anchorCtr="0" anchor="t" bIns="0" lIns="182875" spcFirstLastPara="1" rIns="182875" wrap="square" tIns="0">
            <a:spAutoFit/>
          </a:bodyPr>
          <a:lstStyle>
            <a:lvl1pPr lvl="0" algn="ctr">
              <a:spcBef>
                <a:spcPts val="0"/>
              </a:spcBef>
              <a:spcAft>
                <a:spcPts val="0"/>
              </a:spcAft>
              <a:buSzPts val="1000"/>
              <a:buNone/>
              <a:defRPr/>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1784" name="Google Shape;1784;p136"/>
          <p:cNvSpPr txBox="1"/>
          <p:nvPr>
            <p:ph type="title"/>
          </p:nvPr>
        </p:nvSpPr>
        <p:spPr>
          <a:xfrm>
            <a:off x="457200" y="3102263"/>
            <a:ext cx="2688600" cy="185100"/>
          </a:xfrm>
          <a:prstGeom prst="rect">
            <a:avLst/>
          </a:prstGeom>
        </p:spPr>
        <p:txBody>
          <a:bodyPr anchorCtr="0" anchor="t" bIns="0" lIns="182875" spcFirstLastPara="1" rIns="182875" wrap="square" tIns="0">
            <a:spAutoFit/>
          </a:bodyPr>
          <a:lstStyle>
            <a:lvl1pPr lvl="0"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1pPr>
            <a:lvl2pPr lvl="1"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2pPr>
            <a:lvl3pPr lvl="2"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3pPr>
            <a:lvl4pPr lvl="3"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4pPr>
            <a:lvl5pPr lvl="4"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5pPr>
            <a:lvl6pPr lvl="5"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6pPr>
            <a:lvl7pPr lvl="6"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7pPr>
            <a:lvl8pPr lvl="7"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8pPr>
            <a:lvl9pPr lvl="8"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9pPr>
          </a:lstStyle>
          <a:p/>
        </p:txBody>
      </p:sp>
      <p:sp>
        <p:nvSpPr>
          <p:cNvPr id="1785" name="Google Shape;1785;p136"/>
          <p:cNvSpPr/>
          <p:nvPr>
            <p:ph idx="3" type="pic"/>
          </p:nvPr>
        </p:nvSpPr>
        <p:spPr>
          <a:xfrm>
            <a:off x="3914400" y="1634363"/>
            <a:ext cx="1315200" cy="1315500"/>
          </a:xfrm>
          <a:prstGeom prst="ellipse">
            <a:avLst/>
          </a:prstGeom>
          <a:noFill/>
          <a:ln>
            <a:noFill/>
          </a:ln>
        </p:spPr>
      </p:sp>
      <p:sp>
        <p:nvSpPr>
          <p:cNvPr id="1786" name="Google Shape;1786;p136"/>
          <p:cNvSpPr txBox="1"/>
          <p:nvPr>
            <p:ph idx="4" type="subTitle"/>
          </p:nvPr>
        </p:nvSpPr>
        <p:spPr>
          <a:xfrm>
            <a:off x="3227700" y="3324047"/>
            <a:ext cx="2688600" cy="185100"/>
          </a:xfrm>
          <a:prstGeom prst="rect">
            <a:avLst/>
          </a:prstGeom>
        </p:spPr>
        <p:txBody>
          <a:bodyPr anchorCtr="0" anchor="t" bIns="0" lIns="182875" spcFirstLastPara="1" rIns="182875" wrap="square" tIns="0">
            <a:spAutoFit/>
          </a:bodyPr>
          <a:lstStyle>
            <a:lvl1pPr lvl="0" algn="ctr">
              <a:spcBef>
                <a:spcPts val="0"/>
              </a:spcBef>
              <a:spcAft>
                <a:spcPts val="0"/>
              </a:spcAft>
              <a:buSzPts val="1000"/>
              <a:buNone/>
              <a:defRPr/>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1787" name="Google Shape;1787;p136"/>
          <p:cNvSpPr txBox="1"/>
          <p:nvPr>
            <p:ph idx="5" type="title"/>
          </p:nvPr>
        </p:nvSpPr>
        <p:spPr>
          <a:xfrm>
            <a:off x="3227700" y="3102263"/>
            <a:ext cx="2688600" cy="185100"/>
          </a:xfrm>
          <a:prstGeom prst="rect">
            <a:avLst/>
          </a:prstGeom>
        </p:spPr>
        <p:txBody>
          <a:bodyPr anchorCtr="0" anchor="t" bIns="0" lIns="182875" spcFirstLastPara="1" rIns="182875" wrap="square" tIns="0">
            <a:spAutoFit/>
          </a:bodyPr>
          <a:lstStyle>
            <a:lvl1pPr lvl="0"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1pPr>
            <a:lvl2pPr lvl="1"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2pPr>
            <a:lvl3pPr lvl="2"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3pPr>
            <a:lvl4pPr lvl="3"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4pPr>
            <a:lvl5pPr lvl="4"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5pPr>
            <a:lvl6pPr lvl="5"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6pPr>
            <a:lvl7pPr lvl="6"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7pPr>
            <a:lvl8pPr lvl="7"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8pPr>
            <a:lvl9pPr lvl="8"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9pPr>
          </a:lstStyle>
          <a:p/>
        </p:txBody>
      </p:sp>
      <p:sp>
        <p:nvSpPr>
          <p:cNvPr id="1788" name="Google Shape;1788;p136"/>
          <p:cNvSpPr/>
          <p:nvPr>
            <p:ph idx="6" type="pic"/>
          </p:nvPr>
        </p:nvSpPr>
        <p:spPr>
          <a:xfrm>
            <a:off x="6684900" y="1634363"/>
            <a:ext cx="1315200" cy="1315500"/>
          </a:xfrm>
          <a:prstGeom prst="ellipse">
            <a:avLst/>
          </a:prstGeom>
          <a:noFill/>
          <a:ln>
            <a:noFill/>
          </a:ln>
        </p:spPr>
      </p:sp>
      <p:sp>
        <p:nvSpPr>
          <p:cNvPr id="1789" name="Google Shape;1789;p136"/>
          <p:cNvSpPr txBox="1"/>
          <p:nvPr>
            <p:ph idx="7" type="subTitle"/>
          </p:nvPr>
        </p:nvSpPr>
        <p:spPr>
          <a:xfrm>
            <a:off x="5998200" y="3324047"/>
            <a:ext cx="2688600" cy="185100"/>
          </a:xfrm>
          <a:prstGeom prst="rect">
            <a:avLst/>
          </a:prstGeom>
        </p:spPr>
        <p:txBody>
          <a:bodyPr anchorCtr="0" anchor="t" bIns="0" lIns="182875" spcFirstLastPara="1" rIns="182875" wrap="square" tIns="0">
            <a:spAutoFit/>
          </a:bodyPr>
          <a:lstStyle>
            <a:lvl1pPr lvl="0" algn="ctr">
              <a:spcBef>
                <a:spcPts val="0"/>
              </a:spcBef>
              <a:spcAft>
                <a:spcPts val="0"/>
              </a:spcAft>
              <a:buSzPts val="1000"/>
              <a:buNone/>
              <a:defRPr/>
            </a:lvl1pPr>
            <a:lvl2pPr lvl="1" algn="ctr">
              <a:spcBef>
                <a:spcPts val="0"/>
              </a:spcBef>
              <a:spcAft>
                <a:spcPts val="0"/>
              </a:spcAft>
              <a:buSzPts val="1000"/>
              <a:buNone/>
              <a:defRPr/>
            </a:lvl2pPr>
            <a:lvl3pPr lvl="2" algn="ctr">
              <a:spcBef>
                <a:spcPts val="0"/>
              </a:spcBef>
              <a:spcAft>
                <a:spcPts val="0"/>
              </a:spcAft>
              <a:buSzPts val="1000"/>
              <a:buNone/>
              <a:defRPr/>
            </a:lvl3pPr>
            <a:lvl4pPr lvl="3" algn="ctr">
              <a:spcBef>
                <a:spcPts val="0"/>
              </a:spcBef>
              <a:spcAft>
                <a:spcPts val="0"/>
              </a:spcAft>
              <a:buSzPts val="1000"/>
              <a:buNone/>
              <a:defRPr/>
            </a:lvl4pPr>
            <a:lvl5pPr lvl="4" algn="ctr">
              <a:spcBef>
                <a:spcPts val="0"/>
              </a:spcBef>
              <a:spcAft>
                <a:spcPts val="0"/>
              </a:spcAft>
              <a:buSzPts val="1000"/>
              <a:buNone/>
              <a:defRPr/>
            </a:lvl5pPr>
            <a:lvl6pPr lvl="5" algn="ctr">
              <a:spcBef>
                <a:spcPts val="0"/>
              </a:spcBef>
              <a:spcAft>
                <a:spcPts val="0"/>
              </a:spcAft>
              <a:buSzPts val="1000"/>
              <a:buNone/>
              <a:defRPr/>
            </a:lvl6pPr>
            <a:lvl7pPr lvl="6" algn="ctr">
              <a:spcBef>
                <a:spcPts val="0"/>
              </a:spcBef>
              <a:spcAft>
                <a:spcPts val="0"/>
              </a:spcAft>
              <a:buSzPts val="1000"/>
              <a:buNone/>
              <a:defRPr/>
            </a:lvl7pPr>
            <a:lvl8pPr lvl="7" algn="ctr">
              <a:spcBef>
                <a:spcPts val="0"/>
              </a:spcBef>
              <a:spcAft>
                <a:spcPts val="0"/>
              </a:spcAft>
              <a:buSzPts val="1000"/>
              <a:buNone/>
              <a:defRPr/>
            </a:lvl8pPr>
            <a:lvl9pPr lvl="8" algn="ctr">
              <a:spcBef>
                <a:spcPts val="0"/>
              </a:spcBef>
              <a:spcAft>
                <a:spcPts val="0"/>
              </a:spcAft>
              <a:buSzPts val="1000"/>
              <a:buNone/>
              <a:defRPr/>
            </a:lvl9pPr>
          </a:lstStyle>
          <a:p/>
        </p:txBody>
      </p:sp>
      <p:sp>
        <p:nvSpPr>
          <p:cNvPr id="1790" name="Google Shape;1790;p136"/>
          <p:cNvSpPr txBox="1"/>
          <p:nvPr>
            <p:ph idx="8" type="title"/>
          </p:nvPr>
        </p:nvSpPr>
        <p:spPr>
          <a:xfrm>
            <a:off x="5998200" y="3102263"/>
            <a:ext cx="2688600" cy="185100"/>
          </a:xfrm>
          <a:prstGeom prst="rect">
            <a:avLst/>
          </a:prstGeom>
        </p:spPr>
        <p:txBody>
          <a:bodyPr anchorCtr="0" anchor="t" bIns="0" lIns="182875" spcFirstLastPara="1" rIns="182875" wrap="square" tIns="0">
            <a:spAutoFit/>
          </a:bodyPr>
          <a:lstStyle>
            <a:lvl1pPr lvl="0"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1pPr>
            <a:lvl2pPr lvl="1"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2pPr>
            <a:lvl3pPr lvl="2"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3pPr>
            <a:lvl4pPr lvl="3"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4pPr>
            <a:lvl5pPr lvl="4"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5pPr>
            <a:lvl6pPr lvl="5"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6pPr>
            <a:lvl7pPr lvl="6"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7pPr>
            <a:lvl8pPr lvl="7"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8pPr>
            <a:lvl9pPr lvl="8" algn="ctr">
              <a:spcBef>
                <a:spcPts val="0"/>
              </a:spcBef>
              <a:spcAft>
                <a:spcPts val="0"/>
              </a:spcAft>
              <a:buClr>
                <a:schemeClr val="accent1"/>
              </a:buClr>
              <a:buSzPts val="1200"/>
              <a:buFont typeface="Google Sans Text"/>
              <a:buNone/>
              <a:defRPr b="1" sz="1200">
                <a:solidFill>
                  <a:schemeClr val="accent1"/>
                </a:solidFill>
                <a:latin typeface="Google Sans Text"/>
                <a:ea typeface="Google Sans Text"/>
                <a:cs typeface="Google Sans Text"/>
                <a:sym typeface="Google Sans Text"/>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d Content - Speaker (6)">
  <p:cSld name="BLANK_1_2_1_1_1_1_1_1_1_1_1_1_1_1_1_1_3_1_1_1">
    <p:spTree>
      <p:nvGrpSpPr>
        <p:cNvPr id="1791" name="Shape 1791"/>
        <p:cNvGrpSpPr/>
        <p:nvPr/>
      </p:nvGrpSpPr>
      <p:grpSpPr>
        <a:xfrm>
          <a:off x="0" y="0"/>
          <a:ext cx="0" cy="0"/>
          <a:chOff x="0" y="0"/>
          <a:chExt cx="0" cy="0"/>
        </a:xfrm>
      </p:grpSpPr>
      <p:sp>
        <p:nvSpPr>
          <p:cNvPr id="1792" name="Google Shape;1792;p137"/>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793" name="Google Shape;1793;p137"/>
          <p:cNvSpPr/>
          <p:nvPr>
            <p:ph idx="2" type="pic"/>
          </p:nvPr>
        </p:nvSpPr>
        <p:spPr>
          <a:xfrm>
            <a:off x="637800" y="1691072"/>
            <a:ext cx="954000" cy="954000"/>
          </a:xfrm>
          <a:prstGeom prst="ellipse">
            <a:avLst/>
          </a:prstGeom>
          <a:noFill/>
          <a:ln>
            <a:noFill/>
          </a:ln>
        </p:spPr>
      </p:sp>
      <p:sp>
        <p:nvSpPr>
          <p:cNvPr id="1794" name="Google Shape;1794;p137"/>
          <p:cNvSpPr txBox="1"/>
          <p:nvPr>
            <p:ph idx="1" type="subTitle"/>
          </p:nvPr>
        </p:nvSpPr>
        <p:spPr>
          <a:xfrm>
            <a:off x="457200" y="3247854"/>
            <a:ext cx="1315200" cy="185100"/>
          </a:xfrm>
          <a:prstGeom prst="rect">
            <a:avLst/>
          </a:prstGeom>
        </p:spPr>
        <p:txBody>
          <a:bodyPr anchorCtr="0" anchor="t" bIns="0" lIns="182875" spcFirstLastPara="1" rIns="182875" wrap="square" tIns="0">
            <a:spAutoFit/>
          </a:bodyPr>
          <a:lstStyle>
            <a:lvl1pPr lvl="0" algn="ctr">
              <a:spcBef>
                <a:spcPts val="0"/>
              </a:spcBef>
              <a:spcAft>
                <a:spcPts val="0"/>
              </a:spcAft>
              <a:buSzPts val="800"/>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p:txBody>
      </p:sp>
      <p:sp>
        <p:nvSpPr>
          <p:cNvPr id="1795" name="Google Shape;1795;p137"/>
          <p:cNvSpPr txBox="1"/>
          <p:nvPr>
            <p:ph type="title"/>
          </p:nvPr>
        </p:nvSpPr>
        <p:spPr>
          <a:xfrm>
            <a:off x="457200" y="2797475"/>
            <a:ext cx="1315200" cy="185100"/>
          </a:xfrm>
          <a:prstGeom prst="rect">
            <a:avLst/>
          </a:prstGeom>
        </p:spPr>
        <p:txBody>
          <a:bodyPr anchorCtr="0" anchor="t" bIns="0" lIns="182875" spcFirstLastPara="1" rIns="182875" wrap="square" tIns="0">
            <a:spAutoFit/>
          </a:bodyPr>
          <a:lstStyle>
            <a:lvl1pPr lvl="0"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1pPr>
            <a:lvl2pPr lvl="1"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2pPr>
            <a:lvl3pPr lvl="2"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3pPr>
            <a:lvl4pPr lvl="3"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4pPr>
            <a:lvl5pPr lvl="4"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5pPr>
            <a:lvl6pPr lvl="5"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6pPr>
            <a:lvl7pPr lvl="6"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7pPr>
            <a:lvl8pPr lvl="7"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8pPr>
            <a:lvl9pPr lvl="8"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9pPr>
          </a:lstStyle>
          <a:p/>
        </p:txBody>
      </p:sp>
      <p:sp>
        <p:nvSpPr>
          <p:cNvPr id="1796" name="Google Shape;1796;p137"/>
          <p:cNvSpPr txBox="1"/>
          <p:nvPr>
            <p:ph idx="3" type="subTitle"/>
          </p:nvPr>
        </p:nvSpPr>
        <p:spPr>
          <a:xfrm>
            <a:off x="1830600" y="3247854"/>
            <a:ext cx="1315200" cy="185100"/>
          </a:xfrm>
          <a:prstGeom prst="rect">
            <a:avLst/>
          </a:prstGeom>
        </p:spPr>
        <p:txBody>
          <a:bodyPr anchorCtr="0" anchor="t" bIns="0" lIns="182875" spcFirstLastPara="1" rIns="182875" wrap="square" tIns="0">
            <a:spAutoFit/>
          </a:bodyPr>
          <a:lstStyle>
            <a:lvl1pPr lvl="0" algn="ctr">
              <a:spcBef>
                <a:spcPts val="0"/>
              </a:spcBef>
              <a:spcAft>
                <a:spcPts val="0"/>
              </a:spcAft>
              <a:buSzPts val="800"/>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p:txBody>
      </p:sp>
      <p:sp>
        <p:nvSpPr>
          <p:cNvPr id="1797" name="Google Shape;1797;p137"/>
          <p:cNvSpPr txBox="1"/>
          <p:nvPr>
            <p:ph idx="4" type="title"/>
          </p:nvPr>
        </p:nvSpPr>
        <p:spPr>
          <a:xfrm>
            <a:off x="1830600" y="2797475"/>
            <a:ext cx="1315200" cy="185100"/>
          </a:xfrm>
          <a:prstGeom prst="rect">
            <a:avLst/>
          </a:prstGeom>
        </p:spPr>
        <p:txBody>
          <a:bodyPr anchorCtr="0" anchor="t" bIns="0" lIns="182875" spcFirstLastPara="1" rIns="182875" wrap="square" tIns="0">
            <a:spAutoFit/>
          </a:bodyPr>
          <a:lstStyle>
            <a:lvl1pPr lvl="0"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1pPr>
            <a:lvl2pPr lvl="1"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2pPr>
            <a:lvl3pPr lvl="2"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3pPr>
            <a:lvl4pPr lvl="3"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4pPr>
            <a:lvl5pPr lvl="4"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5pPr>
            <a:lvl6pPr lvl="5"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6pPr>
            <a:lvl7pPr lvl="6"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7pPr>
            <a:lvl8pPr lvl="7"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8pPr>
            <a:lvl9pPr lvl="8"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9pPr>
          </a:lstStyle>
          <a:p/>
        </p:txBody>
      </p:sp>
      <p:sp>
        <p:nvSpPr>
          <p:cNvPr id="1798" name="Google Shape;1798;p137"/>
          <p:cNvSpPr txBox="1"/>
          <p:nvPr>
            <p:ph idx="5" type="subTitle"/>
          </p:nvPr>
        </p:nvSpPr>
        <p:spPr>
          <a:xfrm>
            <a:off x="3227700" y="3247854"/>
            <a:ext cx="1315200" cy="185100"/>
          </a:xfrm>
          <a:prstGeom prst="rect">
            <a:avLst/>
          </a:prstGeom>
        </p:spPr>
        <p:txBody>
          <a:bodyPr anchorCtr="0" anchor="t" bIns="0" lIns="182875" spcFirstLastPara="1" rIns="182875" wrap="square" tIns="0">
            <a:spAutoFit/>
          </a:bodyPr>
          <a:lstStyle>
            <a:lvl1pPr lvl="0" algn="ctr">
              <a:spcBef>
                <a:spcPts val="0"/>
              </a:spcBef>
              <a:spcAft>
                <a:spcPts val="0"/>
              </a:spcAft>
              <a:buSzPts val="800"/>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p:txBody>
      </p:sp>
      <p:sp>
        <p:nvSpPr>
          <p:cNvPr id="1799" name="Google Shape;1799;p137"/>
          <p:cNvSpPr txBox="1"/>
          <p:nvPr>
            <p:ph idx="6" type="title"/>
          </p:nvPr>
        </p:nvSpPr>
        <p:spPr>
          <a:xfrm>
            <a:off x="3227700" y="2797475"/>
            <a:ext cx="1315200" cy="185100"/>
          </a:xfrm>
          <a:prstGeom prst="rect">
            <a:avLst/>
          </a:prstGeom>
        </p:spPr>
        <p:txBody>
          <a:bodyPr anchorCtr="0" anchor="t" bIns="0" lIns="182875" spcFirstLastPara="1" rIns="182875" wrap="square" tIns="0">
            <a:spAutoFit/>
          </a:bodyPr>
          <a:lstStyle>
            <a:lvl1pPr lvl="0"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1pPr>
            <a:lvl2pPr lvl="1"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2pPr>
            <a:lvl3pPr lvl="2"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3pPr>
            <a:lvl4pPr lvl="3"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4pPr>
            <a:lvl5pPr lvl="4"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5pPr>
            <a:lvl6pPr lvl="5"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6pPr>
            <a:lvl7pPr lvl="6"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7pPr>
            <a:lvl8pPr lvl="7"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8pPr>
            <a:lvl9pPr lvl="8"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9pPr>
          </a:lstStyle>
          <a:p/>
        </p:txBody>
      </p:sp>
      <p:sp>
        <p:nvSpPr>
          <p:cNvPr id="1800" name="Google Shape;1800;p137"/>
          <p:cNvSpPr txBox="1"/>
          <p:nvPr>
            <p:ph idx="7" type="subTitle"/>
          </p:nvPr>
        </p:nvSpPr>
        <p:spPr>
          <a:xfrm>
            <a:off x="4601100" y="3247854"/>
            <a:ext cx="1315200" cy="185100"/>
          </a:xfrm>
          <a:prstGeom prst="rect">
            <a:avLst/>
          </a:prstGeom>
        </p:spPr>
        <p:txBody>
          <a:bodyPr anchorCtr="0" anchor="t" bIns="0" lIns="182875" spcFirstLastPara="1" rIns="182875" wrap="square" tIns="0">
            <a:spAutoFit/>
          </a:bodyPr>
          <a:lstStyle>
            <a:lvl1pPr lvl="0" algn="ctr">
              <a:spcBef>
                <a:spcPts val="0"/>
              </a:spcBef>
              <a:spcAft>
                <a:spcPts val="0"/>
              </a:spcAft>
              <a:buSzPts val="800"/>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p:txBody>
      </p:sp>
      <p:sp>
        <p:nvSpPr>
          <p:cNvPr id="1801" name="Google Shape;1801;p137"/>
          <p:cNvSpPr txBox="1"/>
          <p:nvPr>
            <p:ph idx="8" type="title"/>
          </p:nvPr>
        </p:nvSpPr>
        <p:spPr>
          <a:xfrm>
            <a:off x="4601100" y="2797475"/>
            <a:ext cx="1315200" cy="185100"/>
          </a:xfrm>
          <a:prstGeom prst="rect">
            <a:avLst/>
          </a:prstGeom>
        </p:spPr>
        <p:txBody>
          <a:bodyPr anchorCtr="0" anchor="t" bIns="0" lIns="182875" spcFirstLastPara="1" rIns="182875" wrap="square" tIns="0">
            <a:spAutoFit/>
          </a:bodyPr>
          <a:lstStyle>
            <a:lvl1pPr lvl="0"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1pPr>
            <a:lvl2pPr lvl="1"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2pPr>
            <a:lvl3pPr lvl="2"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3pPr>
            <a:lvl4pPr lvl="3"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4pPr>
            <a:lvl5pPr lvl="4"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5pPr>
            <a:lvl6pPr lvl="5"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6pPr>
            <a:lvl7pPr lvl="6"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7pPr>
            <a:lvl8pPr lvl="7"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8pPr>
            <a:lvl9pPr lvl="8"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9pPr>
          </a:lstStyle>
          <a:p/>
        </p:txBody>
      </p:sp>
      <p:sp>
        <p:nvSpPr>
          <p:cNvPr id="1802" name="Google Shape;1802;p137"/>
          <p:cNvSpPr txBox="1"/>
          <p:nvPr>
            <p:ph idx="9" type="subTitle"/>
          </p:nvPr>
        </p:nvSpPr>
        <p:spPr>
          <a:xfrm>
            <a:off x="5998200" y="3247854"/>
            <a:ext cx="1315200" cy="185100"/>
          </a:xfrm>
          <a:prstGeom prst="rect">
            <a:avLst/>
          </a:prstGeom>
        </p:spPr>
        <p:txBody>
          <a:bodyPr anchorCtr="0" anchor="t" bIns="0" lIns="182875" spcFirstLastPara="1" rIns="182875" wrap="square" tIns="0">
            <a:spAutoFit/>
          </a:bodyPr>
          <a:lstStyle>
            <a:lvl1pPr lvl="0" algn="ctr">
              <a:spcBef>
                <a:spcPts val="0"/>
              </a:spcBef>
              <a:spcAft>
                <a:spcPts val="0"/>
              </a:spcAft>
              <a:buSzPts val="800"/>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p:txBody>
      </p:sp>
      <p:sp>
        <p:nvSpPr>
          <p:cNvPr id="1803" name="Google Shape;1803;p137"/>
          <p:cNvSpPr txBox="1"/>
          <p:nvPr>
            <p:ph idx="13" type="title"/>
          </p:nvPr>
        </p:nvSpPr>
        <p:spPr>
          <a:xfrm>
            <a:off x="5998200" y="2797475"/>
            <a:ext cx="1315200" cy="185100"/>
          </a:xfrm>
          <a:prstGeom prst="rect">
            <a:avLst/>
          </a:prstGeom>
        </p:spPr>
        <p:txBody>
          <a:bodyPr anchorCtr="0" anchor="t" bIns="0" lIns="182875" spcFirstLastPara="1" rIns="182875" wrap="square" tIns="0">
            <a:spAutoFit/>
          </a:bodyPr>
          <a:lstStyle>
            <a:lvl1pPr lvl="0"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1pPr>
            <a:lvl2pPr lvl="1"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2pPr>
            <a:lvl3pPr lvl="2"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3pPr>
            <a:lvl4pPr lvl="3"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4pPr>
            <a:lvl5pPr lvl="4"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5pPr>
            <a:lvl6pPr lvl="5"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6pPr>
            <a:lvl7pPr lvl="6"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7pPr>
            <a:lvl8pPr lvl="7"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8pPr>
            <a:lvl9pPr lvl="8"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9pPr>
          </a:lstStyle>
          <a:p/>
        </p:txBody>
      </p:sp>
      <p:sp>
        <p:nvSpPr>
          <p:cNvPr id="1804" name="Google Shape;1804;p137"/>
          <p:cNvSpPr txBox="1"/>
          <p:nvPr>
            <p:ph idx="14" type="subTitle"/>
          </p:nvPr>
        </p:nvSpPr>
        <p:spPr>
          <a:xfrm>
            <a:off x="7371600" y="3247854"/>
            <a:ext cx="1315200" cy="185100"/>
          </a:xfrm>
          <a:prstGeom prst="rect">
            <a:avLst/>
          </a:prstGeom>
        </p:spPr>
        <p:txBody>
          <a:bodyPr anchorCtr="0" anchor="t" bIns="0" lIns="182875" spcFirstLastPara="1" rIns="182875" wrap="square" tIns="0">
            <a:spAutoFit/>
          </a:bodyPr>
          <a:lstStyle>
            <a:lvl1pPr lvl="0" algn="ctr">
              <a:spcBef>
                <a:spcPts val="0"/>
              </a:spcBef>
              <a:spcAft>
                <a:spcPts val="0"/>
              </a:spcAft>
              <a:buSzPts val="800"/>
              <a:buNone/>
              <a:defRPr sz="800"/>
            </a:lvl1pPr>
            <a:lvl2pPr lvl="1" algn="ctr">
              <a:spcBef>
                <a:spcPts val="0"/>
              </a:spcBef>
              <a:spcAft>
                <a:spcPts val="0"/>
              </a:spcAft>
              <a:buSzPts val="800"/>
              <a:buNone/>
              <a:defRPr sz="800"/>
            </a:lvl2pPr>
            <a:lvl3pPr lvl="2" algn="ctr">
              <a:spcBef>
                <a:spcPts val="0"/>
              </a:spcBef>
              <a:spcAft>
                <a:spcPts val="0"/>
              </a:spcAft>
              <a:buSzPts val="800"/>
              <a:buNone/>
              <a:defRPr sz="800"/>
            </a:lvl3pPr>
            <a:lvl4pPr lvl="3" algn="ctr">
              <a:spcBef>
                <a:spcPts val="0"/>
              </a:spcBef>
              <a:spcAft>
                <a:spcPts val="0"/>
              </a:spcAft>
              <a:buSzPts val="800"/>
              <a:buNone/>
              <a:defRPr sz="800"/>
            </a:lvl4pPr>
            <a:lvl5pPr lvl="4" algn="ctr">
              <a:spcBef>
                <a:spcPts val="0"/>
              </a:spcBef>
              <a:spcAft>
                <a:spcPts val="0"/>
              </a:spcAft>
              <a:buSzPts val="800"/>
              <a:buNone/>
              <a:defRPr sz="800"/>
            </a:lvl5pPr>
            <a:lvl6pPr lvl="5" algn="ctr">
              <a:spcBef>
                <a:spcPts val="0"/>
              </a:spcBef>
              <a:spcAft>
                <a:spcPts val="0"/>
              </a:spcAft>
              <a:buSzPts val="800"/>
              <a:buNone/>
              <a:defRPr sz="800"/>
            </a:lvl6pPr>
            <a:lvl7pPr lvl="6" algn="ctr">
              <a:spcBef>
                <a:spcPts val="0"/>
              </a:spcBef>
              <a:spcAft>
                <a:spcPts val="0"/>
              </a:spcAft>
              <a:buSzPts val="800"/>
              <a:buNone/>
              <a:defRPr sz="800"/>
            </a:lvl7pPr>
            <a:lvl8pPr lvl="7" algn="ctr">
              <a:spcBef>
                <a:spcPts val="0"/>
              </a:spcBef>
              <a:spcAft>
                <a:spcPts val="0"/>
              </a:spcAft>
              <a:buSzPts val="800"/>
              <a:buNone/>
              <a:defRPr sz="800"/>
            </a:lvl8pPr>
            <a:lvl9pPr lvl="8" algn="ctr">
              <a:spcBef>
                <a:spcPts val="0"/>
              </a:spcBef>
              <a:spcAft>
                <a:spcPts val="0"/>
              </a:spcAft>
              <a:buSzPts val="800"/>
              <a:buNone/>
              <a:defRPr sz="800"/>
            </a:lvl9pPr>
          </a:lstStyle>
          <a:p/>
        </p:txBody>
      </p:sp>
      <p:sp>
        <p:nvSpPr>
          <p:cNvPr id="1805" name="Google Shape;1805;p137"/>
          <p:cNvSpPr txBox="1"/>
          <p:nvPr>
            <p:ph idx="15" type="title"/>
          </p:nvPr>
        </p:nvSpPr>
        <p:spPr>
          <a:xfrm>
            <a:off x="7371600" y="2797475"/>
            <a:ext cx="1315200" cy="185100"/>
          </a:xfrm>
          <a:prstGeom prst="rect">
            <a:avLst/>
          </a:prstGeom>
        </p:spPr>
        <p:txBody>
          <a:bodyPr anchorCtr="0" anchor="t" bIns="0" lIns="182875" spcFirstLastPara="1" rIns="182875" wrap="square" tIns="0">
            <a:spAutoFit/>
          </a:bodyPr>
          <a:lstStyle>
            <a:lvl1pPr lvl="0"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1pPr>
            <a:lvl2pPr lvl="1"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2pPr>
            <a:lvl3pPr lvl="2"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3pPr>
            <a:lvl4pPr lvl="3"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4pPr>
            <a:lvl5pPr lvl="4"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5pPr>
            <a:lvl6pPr lvl="5"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6pPr>
            <a:lvl7pPr lvl="6"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7pPr>
            <a:lvl8pPr lvl="7"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8pPr>
            <a:lvl9pPr lvl="8" algn="ctr">
              <a:spcBef>
                <a:spcPts val="0"/>
              </a:spcBef>
              <a:spcAft>
                <a:spcPts val="0"/>
              </a:spcAft>
              <a:buClr>
                <a:schemeClr val="accent1"/>
              </a:buClr>
              <a:buSzPts val="1000"/>
              <a:buFont typeface="Google Sans Text"/>
              <a:buNone/>
              <a:defRPr b="1" sz="1000">
                <a:solidFill>
                  <a:schemeClr val="accent1"/>
                </a:solidFill>
                <a:latin typeface="Google Sans Text"/>
                <a:ea typeface="Google Sans Text"/>
                <a:cs typeface="Google Sans Text"/>
                <a:sym typeface="Google Sans Text"/>
              </a:defRPr>
            </a:lvl9pPr>
          </a:lstStyle>
          <a:p/>
        </p:txBody>
      </p:sp>
      <p:sp>
        <p:nvSpPr>
          <p:cNvPr id="1806" name="Google Shape;1806;p137"/>
          <p:cNvSpPr/>
          <p:nvPr>
            <p:ph idx="16" type="pic"/>
          </p:nvPr>
        </p:nvSpPr>
        <p:spPr>
          <a:xfrm>
            <a:off x="2011200" y="1691072"/>
            <a:ext cx="954000" cy="954000"/>
          </a:xfrm>
          <a:prstGeom prst="ellipse">
            <a:avLst/>
          </a:prstGeom>
          <a:noFill/>
          <a:ln>
            <a:noFill/>
          </a:ln>
        </p:spPr>
      </p:sp>
      <p:sp>
        <p:nvSpPr>
          <p:cNvPr id="1807" name="Google Shape;1807;p137"/>
          <p:cNvSpPr/>
          <p:nvPr>
            <p:ph idx="17" type="pic"/>
          </p:nvPr>
        </p:nvSpPr>
        <p:spPr>
          <a:xfrm>
            <a:off x="3408300" y="1691072"/>
            <a:ext cx="954000" cy="954000"/>
          </a:xfrm>
          <a:prstGeom prst="ellipse">
            <a:avLst/>
          </a:prstGeom>
          <a:noFill/>
          <a:ln>
            <a:noFill/>
          </a:ln>
        </p:spPr>
      </p:sp>
      <p:sp>
        <p:nvSpPr>
          <p:cNvPr id="1808" name="Google Shape;1808;p137"/>
          <p:cNvSpPr/>
          <p:nvPr>
            <p:ph idx="18" type="pic"/>
          </p:nvPr>
        </p:nvSpPr>
        <p:spPr>
          <a:xfrm>
            <a:off x="4781700" y="1691072"/>
            <a:ext cx="954000" cy="954000"/>
          </a:xfrm>
          <a:prstGeom prst="ellipse">
            <a:avLst/>
          </a:prstGeom>
          <a:noFill/>
          <a:ln>
            <a:noFill/>
          </a:ln>
        </p:spPr>
      </p:sp>
      <p:sp>
        <p:nvSpPr>
          <p:cNvPr id="1809" name="Google Shape;1809;p137"/>
          <p:cNvSpPr/>
          <p:nvPr>
            <p:ph idx="19" type="pic"/>
          </p:nvPr>
        </p:nvSpPr>
        <p:spPr>
          <a:xfrm>
            <a:off x="6178800" y="1691072"/>
            <a:ext cx="954000" cy="954000"/>
          </a:xfrm>
          <a:prstGeom prst="ellipse">
            <a:avLst/>
          </a:prstGeom>
          <a:noFill/>
          <a:ln>
            <a:noFill/>
          </a:ln>
        </p:spPr>
      </p:sp>
      <p:sp>
        <p:nvSpPr>
          <p:cNvPr id="1810" name="Google Shape;1810;p137"/>
          <p:cNvSpPr/>
          <p:nvPr>
            <p:ph idx="20" type="pic"/>
          </p:nvPr>
        </p:nvSpPr>
        <p:spPr>
          <a:xfrm>
            <a:off x="7552200" y="1691072"/>
            <a:ext cx="954000" cy="954000"/>
          </a:xfrm>
          <a:prstGeom prst="ellipse">
            <a:avLst/>
          </a:prstGeom>
          <a:noFill/>
          <a:ln>
            <a:noFill/>
          </a:ln>
        </p:spPr>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e Content - Speaker (Team)">
  <p:cSld name="BLANK_1_2_1_1_1_1_1_1_1_1_1_1_1_1_1_1_3_1_1_1_1">
    <p:spTree>
      <p:nvGrpSpPr>
        <p:cNvPr id="1811" name="Shape 1811"/>
        <p:cNvGrpSpPr/>
        <p:nvPr/>
      </p:nvGrpSpPr>
      <p:grpSpPr>
        <a:xfrm>
          <a:off x="0" y="0"/>
          <a:ext cx="0" cy="0"/>
          <a:chOff x="0" y="0"/>
          <a:chExt cx="0" cy="0"/>
        </a:xfrm>
      </p:grpSpPr>
      <p:sp>
        <p:nvSpPr>
          <p:cNvPr id="1812" name="Google Shape;1812;p138"/>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813" name="Google Shape;1813;p138"/>
          <p:cNvSpPr/>
          <p:nvPr>
            <p:ph idx="2" type="pic"/>
          </p:nvPr>
        </p:nvSpPr>
        <p:spPr>
          <a:xfrm>
            <a:off x="3348100" y="1228037"/>
            <a:ext cx="528900" cy="528900"/>
          </a:xfrm>
          <a:prstGeom prst="ellipse">
            <a:avLst/>
          </a:prstGeom>
          <a:noFill/>
          <a:ln>
            <a:noFill/>
          </a:ln>
        </p:spPr>
      </p:sp>
      <p:sp>
        <p:nvSpPr>
          <p:cNvPr id="1814" name="Google Shape;1814;p138"/>
          <p:cNvSpPr txBox="1"/>
          <p:nvPr>
            <p:ph type="title"/>
          </p:nvPr>
        </p:nvSpPr>
        <p:spPr>
          <a:xfrm>
            <a:off x="3151450" y="1910838"/>
            <a:ext cx="922200" cy="126000"/>
          </a:xfrm>
          <a:prstGeom prst="rect">
            <a:avLst/>
          </a:prstGeom>
        </p:spPr>
        <p:txBody>
          <a:bodyPr anchorCtr="0" anchor="t" bIns="0" lIns="91425" spcFirstLastPara="1" rIns="91425" wrap="square" tIns="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p:txBody>
      </p:sp>
      <p:sp>
        <p:nvSpPr>
          <p:cNvPr id="1815" name="Google Shape;1815;p138"/>
          <p:cNvSpPr/>
          <p:nvPr>
            <p:ph idx="3" type="pic"/>
          </p:nvPr>
        </p:nvSpPr>
        <p:spPr>
          <a:xfrm>
            <a:off x="4499900" y="1228037"/>
            <a:ext cx="528900" cy="528900"/>
          </a:xfrm>
          <a:prstGeom prst="ellipse">
            <a:avLst/>
          </a:prstGeom>
          <a:noFill/>
          <a:ln>
            <a:noFill/>
          </a:ln>
        </p:spPr>
      </p:sp>
      <p:sp>
        <p:nvSpPr>
          <p:cNvPr id="1816" name="Google Shape;1816;p138"/>
          <p:cNvSpPr txBox="1"/>
          <p:nvPr>
            <p:ph idx="4" type="title"/>
          </p:nvPr>
        </p:nvSpPr>
        <p:spPr>
          <a:xfrm>
            <a:off x="4303250" y="1910838"/>
            <a:ext cx="922200" cy="126000"/>
          </a:xfrm>
          <a:prstGeom prst="rect">
            <a:avLst/>
          </a:prstGeom>
        </p:spPr>
        <p:txBody>
          <a:bodyPr anchorCtr="0" anchor="t" bIns="0" lIns="91425" spcFirstLastPara="1" rIns="91425" wrap="square" tIns="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p:txBody>
      </p:sp>
      <p:sp>
        <p:nvSpPr>
          <p:cNvPr id="1817" name="Google Shape;1817;p138"/>
          <p:cNvSpPr/>
          <p:nvPr>
            <p:ph idx="5" type="pic"/>
          </p:nvPr>
        </p:nvSpPr>
        <p:spPr>
          <a:xfrm>
            <a:off x="5651700" y="1228037"/>
            <a:ext cx="528900" cy="528900"/>
          </a:xfrm>
          <a:prstGeom prst="ellipse">
            <a:avLst/>
          </a:prstGeom>
          <a:noFill/>
          <a:ln>
            <a:noFill/>
          </a:ln>
        </p:spPr>
      </p:sp>
      <p:sp>
        <p:nvSpPr>
          <p:cNvPr id="1818" name="Google Shape;1818;p138"/>
          <p:cNvSpPr txBox="1"/>
          <p:nvPr>
            <p:ph idx="6" type="title"/>
          </p:nvPr>
        </p:nvSpPr>
        <p:spPr>
          <a:xfrm>
            <a:off x="5455050" y="1910838"/>
            <a:ext cx="922200" cy="126000"/>
          </a:xfrm>
          <a:prstGeom prst="rect">
            <a:avLst/>
          </a:prstGeom>
        </p:spPr>
        <p:txBody>
          <a:bodyPr anchorCtr="0" anchor="t" bIns="0" lIns="91425" spcFirstLastPara="1" rIns="91425" wrap="square" tIns="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p:txBody>
      </p:sp>
      <p:sp>
        <p:nvSpPr>
          <p:cNvPr id="1819" name="Google Shape;1819;p138"/>
          <p:cNvSpPr/>
          <p:nvPr>
            <p:ph idx="7" type="pic"/>
          </p:nvPr>
        </p:nvSpPr>
        <p:spPr>
          <a:xfrm>
            <a:off x="6803500" y="1228037"/>
            <a:ext cx="528900" cy="528900"/>
          </a:xfrm>
          <a:prstGeom prst="ellipse">
            <a:avLst/>
          </a:prstGeom>
          <a:noFill/>
          <a:ln>
            <a:noFill/>
          </a:ln>
        </p:spPr>
      </p:sp>
      <p:sp>
        <p:nvSpPr>
          <p:cNvPr id="1820" name="Google Shape;1820;p138"/>
          <p:cNvSpPr txBox="1"/>
          <p:nvPr>
            <p:ph idx="8" type="title"/>
          </p:nvPr>
        </p:nvSpPr>
        <p:spPr>
          <a:xfrm>
            <a:off x="6606850" y="1910838"/>
            <a:ext cx="922200" cy="126000"/>
          </a:xfrm>
          <a:prstGeom prst="rect">
            <a:avLst/>
          </a:prstGeom>
        </p:spPr>
        <p:txBody>
          <a:bodyPr anchorCtr="0" anchor="t" bIns="0" lIns="91425" spcFirstLastPara="1" rIns="91425" wrap="square" tIns="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p:txBody>
      </p:sp>
      <p:sp>
        <p:nvSpPr>
          <p:cNvPr id="1821" name="Google Shape;1821;p138"/>
          <p:cNvSpPr/>
          <p:nvPr>
            <p:ph idx="9" type="pic"/>
          </p:nvPr>
        </p:nvSpPr>
        <p:spPr>
          <a:xfrm>
            <a:off x="7955300" y="1228037"/>
            <a:ext cx="528900" cy="528900"/>
          </a:xfrm>
          <a:prstGeom prst="ellipse">
            <a:avLst/>
          </a:prstGeom>
          <a:noFill/>
          <a:ln>
            <a:noFill/>
          </a:ln>
        </p:spPr>
      </p:sp>
      <p:sp>
        <p:nvSpPr>
          <p:cNvPr id="1822" name="Google Shape;1822;p138"/>
          <p:cNvSpPr txBox="1"/>
          <p:nvPr>
            <p:ph idx="13" type="title"/>
          </p:nvPr>
        </p:nvSpPr>
        <p:spPr>
          <a:xfrm>
            <a:off x="7758650" y="1910838"/>
            <a:ext cx="922200" cy="126000"/>
          </a:xfrm>
          <a:prstGeom prst="rect">
            <a:avLst/>
          </a:prstGeom>
        </p:spPr>
        <p:txBody>
          <a:bodyPr anchorCtr="0" anchor="t" bIns="0" lIns="91425" spcFirstLastPara="1" rIns="91425" wrap="square" tIns="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p:txBody>
      </p:sp>
      <p:sp>
        <p:nvSpPr>
          <p:cNvPr id="1823" name="Google Shape;1823;p138"/>
          <p:cNvSpPr/>
          <p:nvPr>
            <p:ph idx="14" type="pic"/>
          </p:nvPr>
        </p:nvSpPr>
        <p:spPr>
          <a:xfrm>
            <a:off x="3348100" y="2493562"/>
            <a:ext cx="528900" cy="528900"/>
          </a:xfrm>
          <a:prstGeom prst="ellipse">
            <a:avLst/>
          </a:prstGeom>
          <a:noFill/>
          <a:ln>
            <a:noFill/>
          </a:ln>
        </p:spPr>
      </p:sp>
      <p:sp>
        <p:nvSpPr>
          <p:cNvPr id="1824" name="Google Shape;1824;p138"/>
          <p:cNvSpPr txBox="1"/>
          <p:nvPr>
            <p:ph idx="15" type="title"/>
          </p:nvPr>
        </p:nvSpPr>
        <p:spPr>
          <a:xfrm>
            <a:off x="3151450" y="3176363"/>
            <a:ext cx="922200" cy="126000"/>
          </a:xfrm>
          <a:prstGeom prst="rect">
            <a:avLst/>
          </a:prstGeom>
        </p:spPr>
        <p:txBody>
          <a:bodyPr anchorCtr="0" anchor="t" bIns="0" lIns="91425" spcFirstLastPara="1" rIns="91425" wrap="square" tIns="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p:txBody>
      </p:sp>
      <p:sp>
        <p:nvSpPr>
          <p:cNvPr id="1825" name="Google Shape;1825;p138"/>
          <p:cNvSpPr/>
          <p:nvPr>
            <p:ph idx="16" type="pic"/>
          </p:nvPr>
        </p:nvSpPr>
        <p:spPr>
          <a:xfrm>
            <a:off x="4499900" y="2493562"/>
            <a:ext cx="528900" cy="528900"/>
          </a:xfrm>
          <a:prstGeom prst="ellipse">
            <a:avLst/>
          </a:prstGeom>
          <a:noFill/>
          <a:ln>
            <a:noFill/>
          </a:ln>
        </p:spPr>
      </p:sp>
      <p:sp>
        <p:nvSpPr>
          <p:cNvPr id="1826" name="Google Shape;1826;p138"/>
          <p:cNvSpPr txBox="1"/>
          <p:nvPr>
            <p:ph idx="17" type="title"/>
          </p:nvPr>
        </p:nvSpPr>
        <p:spPr>
          <a:xfrm>
            <a:off x="4303250" y="3176363"/>
            <a:ext cx="922200" cy="126000"/>
          </a:xfrm>
          <a:prstGeom prst="rect">
            <a:avLst/>
          </a:prstGeom>
        </p:spPr>
        <p:txBody>
          <a:bodyPr anchorCtr="0" anchor="t" bIns="0" lIns="91425" spcFirstLastPara="1" rIns="91425" wrap="square" tIns="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p:txBody>
      </p:sp>
      <p:sp>
        <p:nvSpPr>
          <p:cNvPr id="1827" name="Google Shape;1827;p138"/>
          <p:cNvSpPr/>
          <p:nvPr>
            <p:ph idx="18" type="pic"/>
          </p:nvPr>
        </p:nvSpPr>
        <p:spPr>
          <a:xfrm>
            <a:off x="5651700" y="2493562"/>
            <a:ext cx="528900" cy="528900"/>
          </a:xfrm>
          <a:prstGeom prst="ellipse">
            <a:avLst/>
          </a:prstGeom>
          <a:noFill/>
          <a:ln>
            <a:noFill/>
          </a:ln>
        </p:spPr>
      </p:sp>
      <p:sp>
        <p:nvSpPr>
          <p:cNvPr id="1828" name="Google Shape;1828;p138"/>
          <p:cNvSpPr txBox="1"/>
          <p:nvPr>
            <p:ph idx="19" type="title"/>
          </p:nvPr>
        </p:nvSpPr>
        <p:spPr>
          <a:xfrm>
            <a:off x="5455050" y="3176363"/>
            <a:ext cx="922200" cy="126000"/>
          </a:xfrm>
          <a:prstGeom prst="rect">
            <a:avLst/>
          </a:prstGeom>
        </p:spPr>
        <p:txBody>
          <a:bodyPr anchorCtr="0" anchor="t" bIns="0" lIns="91425" spcFirstLastPara="1" rIns="91425" wrap="square" tIns="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p:txBody>
      </p:sp>
      <p:sp>
        <p:nvSpPr>
          <p:cNvPr id="1829" name="Google Shape;1829;p138"/>
          <p:cNvSpPr/>
          <p:nvPr>
            <p:ph idx="20" type="pic"/>
          </p:nvPr>
        </p:nvSpPr>
        <p:spPr>
          <a:xfrm>
            <a:off x="6803500" y="2493562"/>
            <a:ext cx="528900" cy="528900"/>
          </a:xfrm>
          <a:prstGeom prst="ellipse">
            <a:avLst/>
          </a:prstGeom>
          <a:noFill/>
          <a:ln>
            <a:noFill/>
          </a:ln>
        </p:spPr>
      </p:sp>
      <p:sp>
        <p:nvSpPr>
          <p:cNvPr id="1830" name="Google Shape;1830;p138"/>
          <p:cNvSpPr txBox="1"/>
          <p:nvPr>
            <p:ph idx="21" type="title"/>
          </p:nvPr>
        </p:nvSpPr>
        <p:spPr>
          <a:xfrm>
            <a:off x="6606850" y="3176363"/>
            <a:ext cx="922200" cy="126000"/>
          </a:xfrm>
          <a:prstGeom prst="rect">
            <a:avLst/>
          </a:prstGeom>
        </p:spPr>
        <p:txBody>
          <a:bodyPr anchorCtr="0" anchor="t" bIns="0" lIns="91425" spcFirstLastPara="1" rIns="91425" wrap="square" tIns="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p:txBody>
      </p:sp>
      <p:sp>
        <p:nvSpPr>
          <p:cNvPr id="1831" name="Google Shape;1831;p138"/>
          <p:cNvSpPr/>
          <p:nvPr>
            <p:ph idx="22" type="pic"/>
          </p:nvPr>
        </p:nvSpPr>
        <p:spPr>
          <a:xfrm>
            <a:off x="7955300" y="2493562"/>
            <a:ext cx="528900" cy="528900"/>
          </a:xfrm>
          <a:prstGeom prst="ellipse">
            <a:avLst/>
          </a:prstGeom>
          <a:noFill/>
          <a:ln>
            <a:noFill/>
          </a:ln>
        </p:spPr>
      </p:sp>
      <p:sp>
        <p:nvSpPr>
          <p:cNvPr id="1832" name="Google Shape;1832;p138"/>
          <p:cNvSpPr txBox="1"/>
          <p:nvPr>
            <p:ph idx="23" type="title"/>
          </p:nvPr>
        </p:nvSpPr>
        <p:spPr>
          <a:xfrm>
            <a:off x="7758650" y="3176363"/>
            <a:ext cx="922200" cy="126000"/>
          </a:xfrm>
          <a:prstGeom prst="rect">
            <a:avLst/>
          </a:prstGeom>
        </p:spPr>
        <p:txBody>
          <a:bodyPr anchorCtr="0" anchor="t" bIns="0" lIns="91425" spcFirstLastPara="1" rIns="91425" wrap="square" tIns="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p:txBody>
      </p:sp>
      <p:sp>
        <p:nvSpPr>
          <p:cNvPr id="1833" name="Google Shape;1833;p138"/>
          <p:cNvSpPr/>
          <p:nvPr>
            <p:ph idx="24" type="pic"/>
          </p:nvPr>
        </p:nvSpPr>
        <p:spPr>
          <a:xfrm>
            <a:off x="3348100" y="3759087"/>
            <a:ext cx="528900" cy="528900"/>
          </a:xfrm>
          <a:prstGeom prst="ellipse">
            <a:avLst/>
          </a:prstGeom>
          <a:noFill/>
          <a:ln>
            <a:noFill/>
          </a:ln>
        </p:spPr>
      </p:sp>
      <p:sp>
        <p:nvSpPr>
          <p:cNvPr id="1834" name="Google Shape;1834;p138"/>
          <p:cNvSpPr txBox="1"/>
          <p:nvPr>
            <p:ph idx="25" type="title"/>
          </p:nvPr>
        </p:nvSpPr>
        <p:spPr>
          <a:xfrm>
            <a:off x="3151450" y="4441888"/>
            <a:ext cx="922200" cy="126000"/>
          </a:xfrm>
          <a:prstGeom prst="rect">
            <a:avLst/>
          </a:prstGeom>
        </p:spPr>
        <p:txBody>
          <a:bodyPr anchorCtr="0" anchor="t" bIns="0" lIns="91425" spcFirstLastPara="1" rIns="91425" wrap="square" tIns="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p:txBody>
      </p:sp>
      <p:sp>
        <p:nvSpPr>
          <p:cNvPr id="1835" name="Google Shape;1835;p138"/>
          <p:cNvSpPr/>
          <p:nvPr>
            <p:ph idx="26" type="pic"/>
          </p:nvPr>
        </p:nvSpPr>
        <p:spPr>
          <a:xfrm>
            <a:off x="4499900" y="3759087"/>
            <a:ext cx="528900" cy="528900"/>
          </a:xfrm>
          <a:prstGeom prst="ellipse">
            <a:avLst/>
          </a:prstGeom>
          <a:noFill/>
          <a:ln>
            <a:noFill/>
          </a:ln>
        </p:spPr>
      </p:sp>
      <p:sp>
        <p:nvSpPr>
          <p:cNvPr id="1836" name="Google Shape;1836;p138"/>
          <p:cNvSpPr txBox="1"/>
          <p:nvPr>
            <p:ph idx="27" type="title"/>
          </p:nvPr>
        </p:nvSpPr>
        <p:spPr>
          <a:xfrm>
            <a:off x="4303250" y="4441888"/>
            <a:ext cx="922200" cy="126000"/>
          </a:xfrm>
          <a:prstGeom prst="rect">
            <a:avLst/>
          </a:prstGeom>
        </p:spPr>
        <p:txBody>
          <a:bodyPr anchorCtr="0" anchor="t" bIns="0" lIns="91425" spcFirstLastPara="1" rIns="91425" wrap="square" tIns="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p:txBody>
      </p:sp>
      <p:sp>
        <p:nvSpPr>
          <p:cNvPr id="1837" name="Google Shape;1837;p138"/>
          <p:cNvSpPr/>
          <p:nvPr>
            <p:ph idx="28" type="pic"/>
          </p:nvPr>
        </p:nvSpPr>
        <p:spPr>
          <a:xfrm>
            <a:off x="5651700" y="3759087"/>
            <a:ext cx="528900" cy="528900"/>
          </a:xfrm>
          <a:prstGeom prst="ellipse">
            <a:avLst/>
          </a:prstGeom>
          <a:noFill/>
          <a:ln>
            <a:noFill/>
          </a:ln>
        </p:spPr>
      </p:sp>
      <p:sp>
        <p:nvSpPr>
          <p:cNvPr id="1838" name="Google Shape;1838;p138"/>
          <p:cNvSpPr txBox="1"/>
          <p:nvPr>
            <p:ph idx="29" type="title"/>
          </p:nvPr>
        </p:nvSpPr>
        <p:spPr>
          <a:xfrm>
            <a:off x="5455050" y="4441888"/>
            <a:ext cx="922200" cy="126000"/>
          </a:xfrm>
          <a:prstGeom prst="rect">
            <a:avLst/>
          </a:prstGeom>
        </p:spPr>
        <p:txBody>
          <a:bodyPr anchorCtr="0" anchor="t" bIns="0" lIns="91425" spcFirstLastPara="1" rIns="91425" wrap="square" tIns="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p:txBody>
      </p:sp>
      <p:sp>
        <p:nvSpPr>
          <p:cNvPr id="1839" name="Google Shape;1839;p138"/>
          <p:cNvSpPr/>
          <p:nvPr>
            <p:ph idx="30" type="pic"/>
          </p:nvPr>
        </p:nvSpPr>
        <p:spPr>
          <a:xfrm>
            <a:off x="6803500" y="3759087"/>
            <a:ext cx="528900" cy="528900"/>
          </a:xfrm>
          <a:prstGeom prst="ellipse">
            <a:avLst/>
          </a:prstGeom>
          <a:noFill/>
          <a:ln>
            <a:noFill/>
          </a:ln>
        </p:spPr>
      </p:sp>
      <p:sp>
        <p:nvSpPr>
          <p:cNvPr id="1840" name="Google Shape;1840;p138"/>
          <p:cNvSpPr txBox="1"/>
          <p:nvPr>
            <p:ph idx="31" type="title"/>
          </p:nvPr>
        </p:nvSpPr>
        <p:spPr>
          <a:xfrm>
            <a:off x="6606850" y="4441888"/>
            <a:ext cx="922200" cy="126000"/>
          </a:xfrm>
          <a:prstGeom prst="rect">
            <a:avLst/>
          </a:prstGeom>
        </p:spPr>
        <p:txBody>
          <a:bodyPr anchorCtr="0" anchor="t" bIns="0" lIns="91425" spcFirstLastPara="1" rIns="91425" wrap="square" tIns="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p:txBody>
      </p:sp>
      <p:sp>
        <p:nvSpPr>
          <p:cNvPr id="1841" name="Google Shape;1841;p138"/>
          <p:cNvSpPr/>
          <p:nvPr>
            <p:ph idx="32" type="pic"/>
          </p:nvPr>
        </p:nvSpPr>
        <p:spPr>
          <a:xfrm>
            <a:off x="7955300" y="3759087"/>
            <a:ext cx="528900" cy="528900"/>
          </a:xfrm>
          <a:prstGeom prst="ellipse">
            <a:avLst/>
          </a:prstGeom>
          <a:noFill/>
          <a:ln>
            <a:noFill/>
          </a:ln>
        </p:spPr>
      </p:sp>
      <p:sp>
        <p:nvSpPr>
          <p:cNvPr id="1842" name="Google Shape;1842;p138"/>
          <p:cNvSpPr txBox="1"/>
          <p:nvPr>
            <p:ph idx="33" type="title"/>
          </p:nvPr>
        </p:nvSpPr>
        <p:spPr>
          <a:xfrm>
            <a:off x="7758650" y="4441888"/>
            <a:ext cx="922200" cy="126000"/>
          </a:xfrm>
          <a:prstGeom prst="rect">
            <a:avLst/>
          </a:prstGeom>
        </p:spPr>
        <p:txBody>
          <a:bodyPr anchorCtr="0" anchor="t" bIns="0" lIns="91425" spcFirstLastPara="1" rIns="91425" wrap="square" tIns="0">
            <a:spAutoFit/>
          </a:bodyPr>
          <a:lstStyle>
            <a:lvl1pPr lvl="0" algn="ctr">
              <a:spcBef>
                <a:spcPts val="0"/>
              </a:spcBef>
              <a:spcAft>
                <a:spcPts val="0"/>
              </a:spcAft>
              <a:buClr>
                <a:schemeClr val="dk2"/>
              </a:buClr>
              <a:buSzPts val="800"/>
              <a:buFont typeface="Google Sans Text"/>
              <a:buNone/>
              <a:defRPr sz="800">
                <a:solidFill>
                  <a:schemeClr val="dk2"/>
                </a:solidFill>
                <a:latin typeface="Google Sans Text"/>
                <a:ea typeface="Google Sans Text"/>
                <a:cs typeface="Google Sans Text"/>
                <a:sym typeface="Google Sans Text"/>
              </a:defRPr>
            </a:lvl1pPr>
            <a:lvl2pPr lvl="1"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2pPr>
            <a:lvl3pPr lvl="2"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3pPr>
            <a:lvl4pPr lvl="3"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4pPr>
            <a:lvl5pPr lvl="4"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5pPr>
            <a:lvl6pPr lvl="5"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6pPr>
            <a:lvl7pPr lvl="6"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7pPr>
            <a:lvl8pPr lvl="7"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8pPr>
            <a:lvl9pPr lvl="8" algn="ctr">
              <a:spcBef>
                <a:spcPts val="0"/>
              </a:spcBef>
              <a:spcAft>
                <a:spcPts val="0"/>
              </a:spcAft>
              <a:buClr>
                <a:schemeClr val="dk2"/>
              </a:buClr>
              <a:buSzPts val="1000"/>
              <a:buFont typeface="Google Sans Text"/>
              <a:buNone/>
              <a:defRPr sz="1000">
                <a:solidFill>
                  <a:schemeClr val="dk2"/>
                </a:solidFill>
                <a:latin typeface="Google Sans Text"/>
                <a:ea typeface="Google Sans Text"/>
                <a:cs typeface="Google Sans Text"/>
                <a:sym typeface="Google Sans Text"/>
              </a:defRPr>
            </a:lvl9pPr>
          </a:lstStyle>
          <a:p/>
        </p:txBody>
      </p:sp>
      <p:sp>
        <p:nvSpPr>
          <p:cNvPr id="1843" name="Google Shape;1843;p138"/>
          <p:cNvSpPr txBox="1"/>
          <p:nvPr>
            <p:ph idx="34" type="title"/>
          </p:nvPr>
        </p:nvSpPr>
        <p:spPr>
          <a:xfrm>
            <a:off x="457200" y="457200"/>
            <a:ext cx="3200400" cy="285900"/>
          </a:xfrm>
          <a:prstGeom prst="rect">
            <a:avLst/>
          </a:prstGeom>
        </p:spPr>
        <p:txBody>
          <a:bodyPr anchorCtr="0" anchor="t" bIns="0" lIns="0" spcFirstLastPara="1" rIns="0" wrap="square" tIns="0">
            <a:spAutoFit/>
          </a:bodyPr>
          <a:lstStyle>
            <a:lvl1pPr lvl="0">
              <a:lnSpc>
                <a:spcPct val="90000"/>
              </a:lnSpc>
              <a:spcBef>
                <a:spcPts val="0"/>
              </a:spcBef>
              <a:spcAft>
                <a:spcPts val="0"/>
              </a:spcAft>
              <a:buSzPts val="2000"/>
              <a:buNone/>
              <a:defRPr/>
            </a:lvl1pPr>
            <a:lvl2pPr lvl="1">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2pPr>
            <a:lvl3pPr lvl="2">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3pPr>
            <a:lvl4pPr lvl="3">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4pPr>
            <a:lvl5pPr lvl="4">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5pPr>
            <a:lvl6pPr lvl="5">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6pPr>
            <a:lvl7pPr lvl="6">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7pPr>
            <a:lvl8pPr lvl="7">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8pPr>
            <a:lvl9pPr lvl="8">
              <a:lnSpc>
                <a:spcPct val="90000"/>
              </a:lnSpc>
              <a:spcBef>
                <a:spcPts val="0"/>
              </a:spcBef>
              <a:spcAft>
                <a:spcPts val="0"/>
              </a:spcAft>
              <a:buSzPts val="2000"/>
              <a:buFont typeface="Google Sans Medium"/>
              <a:buNone/>
              <a:defRPr sz="2000">
                <a:latin typeface="Google Sans Medium"/>
                <a:ea typeface="Google Sans Medium"/>
                <a:cs typeface="Google Sans Medium"/>
                <a:sym typeface="Google Sans Medium"/>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a Content - Closing slide">
  <p:cSld name="BLANK_1_2_1_1_1_1_1_1_1_1_1_1_1_1_1_1_2">
    <p:spTree>
      <p:nvGrpSpPr>
        <p:cNvPr id="1844" name="Shape 1844"/>
        <p:cNvGrpSpPr/>
        <p:nvPr/>
      </p:nvGrpSpPr>
      <p:grpSpPr>
        <a:xfrm>
          <a:off x="0" y="0"/>
          <a:ext cx="0" cy="0"/>
          <a:chOff x="0" y="0"/>
          <a:chExt cx="0" cy="0"/>
        </a:xfrm>
      </p:grpSpPr>
      <p:sp>
        <p:nvSpPr>
          <p:cNvPr id="1845" name="Google Shape;1845;p139"/>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846" name="Google Shape;1846;p139"/>
          <p:cNvSpPr txBox="1"/>
          <p:nvPr>
            <p:ph type="title"/>
          </p:nvPr>
        </p:nvSpPr>
        <p:spPr>
          <a:xfrm>
            <a:off x="457200" y="1535475"/>
            <a:ext cx="5458800" cy="2074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600"/>
              <a:buNone/>
              <a:defRPr sz="5600"/>
            </a:lvl1pPr>
            <a:lvl2pPr lvl="1">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2pPr>
            <a:lvl3pPr lvl="2">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3pPr>
            <a:lvl4pPr lvl="3">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4pPr>
            <a:lvl5pPr lvl="4">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5pPr>
            <a:lvl6pPr lvl="5">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6pPr>
            <a:lvl7pPr lvl="6">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7pPr>
            <a:lvl8pPr lvl="7">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8pPr>
            <a:lvl9pPr lvl="8">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9pPr>
          </a:lstStyle>
          <a:p/>
        </p:txBody>
      </p:sp>
      <p:grpSp>
        <p:nvGrpSpPr>
          <p:cNvPr id="1847" name="Google Shape;1847;p139"/>
          <p:cNvGrpSpPr/>
          <p:nvPr/>
        </p:nvGrpSpPr>
        <p:grpSpPr>
          <a:xfrm>
            <a:off x="457195" y="457194"/>
            <a:ext cx="627759" cy="628705"/>
            <a:chOff x="465416" y="478859"/>
            <a:chExt cx="1527766" cy="1530069"/>
          </a:xfrm>
        </p:grpSpPr>
        <p:sp>
          <p:nvSpPr>
            <p:cNvPr id="1848" name="Google Shape;1848;p139"/>
            <p:cNvSpPr/>
            <p:nvPr/>
          </p:nvSpPr>
          <p:spPr>
            <a:xfrm>
              <a:off x="736855" y="478859"/>
              <a:ext cx="1256327" cy="1426803"/>
            </a:xfrm>
            <a:custGeom>
              <a:rect b="b" l="l" r="r" t="t"/>
              <a:pathLst>
                <a:path extrusionOk="0" h="1426803" w="1256327">
                  <a:moveTo>
                    <a:pt x="501104" y="0"/>
                  </a:moveTo>
                  <a:cubicBezTo>
                    <a:pt x="175435" y="0"/>
                    <a:pt x="-19354" y="270060"/>
                    <a:pt x="1526" y="533744"/>
                  </a:cubicBezTo>
                  <a:cubicBezTo>
                    <a:pt x="10947" y="653091"/>
                    <a:pt x="69511" y="768611"/>
                    <a:pt x="166269" y="858886"/>
                  </a:cubicBezTo>
                  <a:cubicBezTo>
                    <a:pt x="202173" y="892294"/>
                    <a:pt x="241129" y="920092"/>
                    <a:pt x="281363" y="941767"/>
                  </a:cubicBezTo>
                  <a:cubicBezTo>
                    <a:pt x="250296" y="904789"/>
                    <a:pt x="228907" y="859398"/>
                    <a:pt x="220760" y="809670"/>
                  </a:cubicBezTo>
                  <a:cubicBezTo>
                    <a:pt x="199117" y="677062"/>
                    <a:pt x="286454" y="481976"/>
                    <a:pt x="509763" y="481976"/>
                  </a:cubicBezTo>
                  <a:cubicBezTo>
                    <a:pt x="749877" y="481976"/>
                    <a:pt x="1014432" y="710724"/>
                    <a:pt x="1036586" y="991749"/>
                  </a:cubicBezTo>
                  <a:cubicBezTo>
                    <a:pt x="1050336" y="1163627"/>
                    <a:pt x="985150" y="1318677"/>
                    <a:pt x="875150" y="1426804"/>
                  </a:cubicBezTo>
                  <a:cubicBezTo>
                    <a:pt x="1103296" y="1294449"/>
                    <a:pt x="1256327" y="1047599"/>
                    <a:pt x="1256327" y="765041"/>
                  </a:cubicBezTo>
                  <a:cubicBezTo>
                    <a:pt x="1256327" y="459280"/>
                    <a:pt x="1077070" y="195341"/>
                    <a:pt x="818115" y="72934"/>
                  </a:cubicBezTo>
                  <a:cubicBezTo>
                    <a:pt x="722631" y="27542"/>
                    <a:pt x="609068" y="0"/>
                    <a:pt x="501104"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49" name="Google Shape;1849;p139"/>
            <p:cNvSpPr/>
            <p:nvPr/>
          </p:nvSpPr>
          <p:spPr>
            <a:xfrm>
              <a:off x="465416" y="582125"/>
              <a:ext cx="1256329" cy="1426803"/>
            </a:xfrm>
            <a:custGeom>
              <a:rect b="b" l="l" r="r" t="t"/>
              <a:pathLst>
                <a:path extrusionOk="0" h="1426803" w="1256329">
                  <a:moveTo>
                    <a:pt x="755223" y="1426803"/>
                  </a:moveTo>
                  <a:cubicBezTo>
                    <a:pt x="1080892" y="1426803"/>
                    <a:pt x="1275681" y="1156741"/>
                    <a:pt x="1254804" y="893059"/>
                  </a:cubicBezTo>
                  <a:cubicBezTo>
                    <a:pt x="1245380" y="773712"/>
                    <a:pt x="1186817" y="658192"/>
                    <a:pt x="1090059" y="567917"/>
                  </a:cubicBezTo>
                  <a:cubicBezTo>
                    <a:pt x="1054155" y="534509"/>
                    <a:pt x="1015198" y="506711"/>
                    <a:pt x="974968" y="485036"/>
                  </a:cubicBezTo>
                  <a:cubicBezTo>
                    <a:pt x="1006032" y="522014"/>
                    <a:pt x="1027420" y="567405"/>
                    <a:pt x="1035567" y="617133"/>
                  </a:cubicBezTo>
                  <a:cubicBezTo>
                    <a:pt x="1057210" y="749742"/>
                    <a:pt x="969873" y="944828"/>
                    <a:pt x="746568" y="944828"/>
                  </a:cubicBezTo>
                  <a:cubicBezTo>
                    <a:pt x="506454" y="944828"/>
                    <a:pt x="241896" y="716079"/>
                    <a:pt x="219743" y="435054"/>
                  </a:cubicBezTo>
                  <a:cubicBezTo>
                    <a:pt x="205993" y="263173"/>
                    <a:pt x="271178" y="108126"/>
                    <a:pt x="381177" y="0"/>
                  </a:cubicBezTo>
                  <a:cubicBezTo>
                    <a:pt x="153031" y="132352"/>
                    <a:pt x="0" y="379205"/>
                    <a:pt x="0" y="661762"/>
                  </a:cubicBezTo>
                  <a:cubicBezTo>
                    <a:pt x="0" y="967523"/>
                    <a:pt x="179258" y="1231463"/>
                    <a:pt x="438213" y="1353868"/>
                  </a:cubicBezTo>
                  <a:cubicBezTo>
                    <a:pt x="533700" y="1399260"/>
                    <a:pt x="647263" y="1426803"/>
                    <a:pt x="755223" y="14268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850" name="Google Shape;1850;p139"/>
          <p:cNvGrpSpPr/>
          <p:nvPr/>
        </p:nvGrpSpPr>
        <p:grpSpPr>
          <a:xfrm>
            <a:off x="457102" y="4530145"/>
            <a:ext cx="1532637" cy="202797"/>
            <a:chOff x="4965272" y="4619519"/>
            <a:chExt cx="1726915" cy="228504"/>
          </a:xfrm>
        </p:grpSpPr>
        <p:grpSp>
          <p:nvGrpSpPr>
            <p:cNvPr id="1851" name="Google Shape;1851;p139"/>
            <p:cNvGrpSpPr/>
            <p:nvPr/>
          </p:nvGrpSpPr>
          <p:grpSpPr>
            <a:xfrm>
              <a:off x="5743461" y="4634759"/>
              <a:ext cx="948726" cy="205929"/>
              <a:chOff x="5743461" y="4634759"/>
              <a:chExt cx="948726" cy="205929"/>
            </a:xfrm>
          </p:grpSpPr>
          <p:sp>
            <p:nvSpPr>
              <p:cNvPr id="1852" name="Google Shape;1852;p139"/>
              <p:cNvSpPr/>
              <p:nvPr/>
            </p:nvSpPr>
            <p:spPr>
              <a:xfrm>
                <a:off x="5743461" y="4636568"/>
                <a:ext cx="127072" cy="156972"/>
              </a:xfrm>
              <a:custGeom>
                <a:rect b="b" l="l" r="r" t="t"/>
                <a:pathLst>
                  <a:path extrusionOk="0" h="156972" w="127072">
                    <a:moveTo>
                      <a:pt x="0" y="156877"/>
                    </a:moveTo>
                    <a:lnTo>
                      <a:pt x="0" y="0"/>
                    </a:lnTo>
                    <a:lnTo>
                      <a:pt x="47830" y="0"/>
                    </a:lnTo>
                    <a:cubicBezTo>
                      <a:pt x="71650" y="0"/>
                      <a:pt x="90915" y="7239"/>
                      <a:pt x="105340" y="21717"/>
                    </a:cubicBezTo>
                    <a:cubicBezTo>
                      <a:pt x="119860" y="36195"/>
                      <a:pt x="127073" y="55055"/>
                      <a:pt x="127073" y="78486"/>
                    </a:cubicBezTo>
                    <a:cubicBezTo>
                      <a:pt x="127073" y="102013"/>
                      <a:pt x="119860" y="120968"/>
                      <a:pt x="105340" y="135350"/>
                    </a:cubicBezTo>
                    <a:cubicBezTo>
                      <a:pt x="90820" y="149733"/>
                      <a:pt x="71650" y="156972"/>
                      <a:pt x="47830" y="156972"/>
                    </a:cubicBezTo>
                    <a:lnTo>
                      <a:pt x="0" y="156972"/>
                    </a:lnTo>
                    <a:close/>
                    <a:moveTo>
                      <a:pt x="20119" y="19241"/>
                    </a:moveTo>
                    <a:lnTo>
                      <a:pt x="20119" y="137541"/>
                    </a:lnTo>
                    <a:lnTo>
                      <a:pt x="47830" y="137541"/>
                    </a:lnTo>
                    <a:cubicBezTo>
                      <a:pt x="66051" y="137541"/>
                      <a:pt x="80381" y="132302"/>
                      <a:pt x="90820" y="121920"/>
                    </a:cubicBezTo>
                    <a:cubicBezTo>
                      <a:pt x="101259" y="111443"/>
                      <a:pt x="106574" y="96965"/>
                      <a:pt x="106574" y="78391"/>
                    </a:cubicBezTo>
                    <a:cubicBezTo>
                      <a:pt x="106574" y="60008"/>
                      <a:pt x="101354" y="45530"/>
                      <a:pt x="90820" y="35052"/>
                    </a:cubicBezTo>
                    <a:cubicBezTo>
                      <a:pt x="80381" y="24575"/>
                      <a:pt x="66051" y="19241"/>
                      <a:pt x="47830" y="19241"/>
                    </a:cubicBezTo>
                    <a:lnTo>
                      <a:pt x="20119" y="1924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3" name="Google Shape;1853;p139"/>
              <p:cNvSpPr/>
              <p:nvPr/>
            </p:nvSpPr>
            <p:spPr>
              <a:xfrm>
                <a:off x="5884484" y="4682574"/>
                <a:ext cx="104675" cy="114300"/>
              </a:xfrm>
              <a:custGeom>
                <a:rect b="b" l="l" r="r" t="t"/>
                <a:pathLst>
                  <a:path extrusionOk="0" h="114300" w="104675">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3" y="0"/>
                      <a:pt x="81235" y="5143"/>
                      <a:pt x="90631" y="15430"/>
                    </a:cubicBezTo>
                    <a:cubicBezTo>
                      <a:pt x="100026" y="25717"/>
                      <a:pt x="104676" y="40196"/>
                      <a:pt x="104676" y="58674"/>
                    </a:cubicBezTo>
                    <a:lnTo>
                      <a:pt x="104486" y="60865"/>
                    </a:lnTo>
                    <a:lnTo>
                      <a:pt x="20499" y="60865"/>
                    </a:lnTo>
                    <a:cubicBezTo>
                      <a:pt x="20783" y="71342"/>
                      <a:pt x="24295" y="79820"/>
                      <a:pt x="30938" y="86297"/>
                    </a:cubicBezTo>
                    <a:cubicBezTo>
                      <a:pt x="37676" y="92678"/>
                      <a:pt x="45647" y="95917"/>
                      <a:pt x="54948" y="95917"/>
                    </a:cubicBezTo>
                    <a:cubicBezTo>
                      <a:pt x="67759" y="95917"/>
                      <a:pt x="77819" y="89535"/>
                      <a:pt x="85031" y="76676"/>
                    </a:cubicBezTo>
                    <a:lnTo>
                      <a:pt x="102968" y="85439"/>
                    </a:lnTo>
                    <a:cubicBezTo>
                      <a:pt x="98128" y="94488"/>
                      <a:pt x="91485" y="101537"/>
                      <a:pt x="83038" y="106680"/>
                    </a:cubicBezTo>
                    <a:cubicBezTo>
                      <a:pt x="74497" y="111728"/>
                      <a:pt x="64912" y="114300"/>
                      <a:pt x="54094" y="114300"/>
                    </a:cubicBezTo>
                    <a:close/>
                    <a:moveTo>
                      <a:pt x="22017" y="44196"/>
                    </a:moveTo>
                    <a:lnTo>
                      <a:pt x="83323" y="44196"/>
                    </a:lnTo>
                    <a:cubicBezTo>
                      <a:pt x="82754" y="36766"/>
                      <a:pt x="79717" y="30575"/>
                      <a:pt x="74213" y="25717"/>
                    </a:cubicBezTo>
                    <a:cubicBezTo>
                      <a:pt x="68708" y="20860"/>
                      <a:pt x="61401" y="18383"/>
                      <a:pt x="52291" y="18383"/>
                    </a:cubicBezTo>
                    <a:cubicBezTo>
                      <a:pt x="44698" y="18383"/>
                      <a:pt x="38245" y="20765"/>
                      <a:pt x="32741" y="25432"/>
                    </a:cubicBezTo>
                    <a:cubicBezTo>
                      <a:pt x="27331" y="30099"/>
                      <a:pt x="23725" y="36385"/>
                      <a:pt x="22017" y="4419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4" name="Google Shape;1854;p139"/>
              <p:cNvSpPr/>
              <p:nvPr/>
            </p:nvSpPr>
            <p:spPr>
              <a:xfrm>
                <a:off x="6000927" y="4682574"/>
                <a:ext cx="104675" cy="114300"/>
              </a:xfrm>
              <a:custGeom>
                <a:rect b="b" l="l" r="r" t="t"/>
                <a:pathLst>
                  <a:path extrusionOk="0" h="114300" w="104675">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4" y="0"/>
                      <a:pt x="81235" y="5143"/>
                      <a:pt x="90631" y="15430"/>
                    </a:cubicBezTo>
                    <a:cubicBezTo>
                      <a:pt x="100026" y="25717"/>
                      <a:pt x="104676" y="40196"/>
                      <a:pt x="104676" y="58674"/>
                    </a:cubicBezTo>
                    <a:lnTo>
                      <a:pt x="104486" y="60865"/>
                    </a:lnTo>
                    <a:lnTo>
                      <a:pt x="20404" y="60865"/>
                    </a:lnTo>
                    <a:cubicBezTo>
                      <a:pt x="20688" y="71342"/>
                      <a:pt x="24200" y="79820"/>
                      <a:pt x="30843" y="86297"/>
                    </a:cubicBezTo>
                    <a:cubicBezTo>
                      <a:pt x="37581" y="92678"/>
                      <a:pt x="45553" y="95917"/>
                      <a:pt x="54853" y="95917"/>
                    </a:cubicBezTo>
                    <a:cubicBezTo>
                      <a:pt x="67665" y="95917"/>
                      <a:pt x="77724" y="89535"/>
                      <a:pt x="84937" y="76676"/>
                    </a:cubicBezTo>
                    <a:lnTo>
                      <a:pt x="102873" y="85439"/>
                    </a:lnTo>
                    <a:cubicBezTo>
                      <a:pt x="98033" y="94488"/>
                      <a:pt x="91390" y="101537"/>
                      <a:pt x="82944" y="106680"/>
                    </a:cubicBezTo>
                    <a:cubicBezTo>
                      <a:pt x="74497" y="111728"/>
                      <a:pt x="64817" y="114300"/>
                      <a:pt x="54094" y="114300"/>
                    </a:cubicBezTo>
                    <a:close/>
                    <a:moveTo>
                      <a:pt x="22017" y="44196"/>
                    </a:moveTo>
                    <a:lnTo>
                      <a:pt x="83323" y="44196"/>
                    </a:lnTo>
                    <a:cubicBezTo>
                      <a:pt x="82754" y="36766"/>
                      <a:pt x="79717" y="30575"/>
                      <a:pt x="74308" y="25717"/>
                    </a:cubicBezTo>
                    <a:cubicBezTo>
                      <a:pt x="68803" y="20860"/>
                      <a:pt x="61496" y="18383"/>
                      <a:pt x="52385" y="18383"/>
                    </a:cubicBezTo>
                    <a:cubicBezTo>
                      <a:pt x="44793" y="18383"/>
                      <a:pt x="38340" y="20765"/>
                      <a:pt x="32836" y="25432"/>
                    </a:cubicBezTo>
                    <a:cubicBezTo>
                      <a:pt x="27332" y="30099"/>
                      <a:pt x="23725" y="36385"/>
                      <a:pt x="22017" y="4419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5" name="Google Shape;1855;p139"/>
              <p:cNvSpPr/>
              <p:nvPr/>
            </p:nvSpPr>
            <p:spPr>
              <a:xfrm>
                <a:off x="6122401" y="4682574"/>
                <a:ext cx="107333" cy="158114"/>
              </a:xfrm>
              <a:custGeom>
                <a:rect b="b" l="l" r="r" t="t"/>
                <a:pathLst>
                  <a:path extrusionOk="0" h="158114" w="107333">
                    <a:moveTo>
                      <a:pt x="56561" y="114300"/>
                    </a:moveTo>
                    <a:cubicBezTo>
                      <a:pt x="48684" y="114300"/>
                      <a:pt x="41567" y="112586"/>
                      <a:pt x="35113" y="109252"/>
                    </a:cubicBezTo>
                    <a:cubicBezTo>
                      <a:pt x="28660" y="105918"/>
                      <a:pt x="23630" y="101441"/>
                      <a:pt x="20119" y="95917"/>
                    </a:cubicBezTo>
                    <a:lnTo>
                      <a:pt x="19265" y="95917"/>
                    </a:lnTo>
                    <a:lnTo>
                      <a:pt x="20119" y="110776"/>
                    </a:lnTo>
                    <a:lnTo>
                      <a:pt x="20119" y="158115"/>
                    </a:lnTo>
                    <a:lnTo>
                      <a:pt x="0" y="158115"/>
                    </a:lnTo>
                    <a:lnTo>
                      <a:pt x="0" y="3524"/>
                    </a:lnTo>
                    <a:lnTo>
                      <a:pt x="19170" y="3524"/>
                    </a:lnTo>
                    <a:lnTo>
                      <a:pt x="19170" y="18383"/>
                    </a:lnTo>
                    <a:lnTo>
                      <a:pt x="20024" y="18383"/>
                    </a:lnTo>
                    <a:cubicBezTo>
                      <a:pt x="23536" y="12859"/>
                      <a:pt x="28470" y="8382"/>
                      <a:pt x="35019" y="5048"/>
                    </a:cubicBezTo>
                    <a:cubicBezTo>
                      <a:pt x="41472" y="1715"/>
                      <a:pt x="48684" y="0"/>
                      <a:pt x="56466" y="0"/>
                    </a:cubicBezTo>
                    <a:cubicBezTo>
                      <a:pt x="70606" y="0"/>
                      <a:pt x="82564" y="5524"/>
                      <a:pt x="92244" y="16669"/>
                    </a:cubicBezTo>
                    <a:cubicBezTo>
                      <a:pt x="102303" y="27908"/>
                      <a:pt x="107333" y="41434"/>
                      <a:pt x="107333" y="57150"/>
                    </a:cubicBezTo>
                    <a:cubicBezTo>
                      <a:pt x="107333" y="73057"/>
                      <a:pt x="102303" y="86582"/>
                      <a:pt x="92244" y="97631"/>
                    </a:cubicBezTo>
                    <a:cubicBezTo>
                      <a:pt x="82564" y="108776"/>
                      <a:pt x="70606" y="114300"/>
                      <a:pt x="56561" y="114300"/>
                    </a:cubicBezTo>
                    <a:close/>
                    <a:moveTo>
                      <a:pt x="53240" y="95917"/>
                    </a:moveTo>
                    <a:cubicBezTo>
                      <a:pt x="62825" y="95917"/>
                      <a:pt x="70891" y="92297"/>
                      <a:pt x="77439" y="84963"/>
                    </a:cubicBezTo>
                    <a:cubicBezTo>
                      <a:pt x="83987" y="77819"/>
                      <a:pt x="87309" y="68485"/>
                      <a:pt x="87309" y="57150"/>
                    </a:cubicBezTo>
                    <a:cubicBezTo>
                      <a:pt x="87309" y="45910"/>
                      <a:pt x="84082" y="36671"/>
                      <a:pt x="77439" y="29337"/>
                    </a:cubicBezTo>
                    <a:cubicBezTo>
                      <a:pt x="70891" y="22003"/>
                      <a:pt x="62825" y="18383"/>
                      <a:pt x="53240" y="18383"/>
                    </a:cubicBezTo>
                    <a:cubicBezTo>
                      <a:pt x="43465" y="18383"/>
                      <a:pt x="35303" y="22003"/>
                      <a:pt x="28755" y="29337"/>
                    </a:cubicBezTo>
                    <a:cubicBezTo>
                      <a:pt x="22397" y="36671"/>
                      <a:pt x="19170" y="45910"/>
                      <a:pt x="19170" y="57150"/>
                    </a:cubicBezTo>
                    <a:cubicBezTo>
                      <a:pt x="19170" y="68580"/>
                      <a:pt x="22397" y="77915"/>
                      <a:pt x="28755" y="85154"/>
                    </a:cubicBezTo>
                    <a:cubicBezTo>
                      <a:pt x="35398" y="92393"/>
                      <a:pt x="43465" y="95917"/>
                      <a:pt x="53240" y="959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6" name="Google Shape;1856;p139"/>
              <p:cNvSpPr/>
              <p:nvPr/>
            </p:nvSpPr>
            <p:spPr>
              <a:xfrm>
                <a:off x="6251371" y="4636568"/>
                <a:ext cx="149848" cy="156876"/>
              </a:xfrm>
              <a:custGeom>
                <a:rect b="b" l="l" r="r" t="t"/>
                <a:pathLst>
                  <a:path extrusionOk="0" h="156876" w="149848">
                    <a:moveTo>
                      <a:pt x="20119" y="156877"/>
                    </a:moveTo>
                    <a:lnTo>
                      <a:pt x="0" y="156877"/>
                    </a:lnTo>
                    <a:lnTo>
                      <a:pt x="0" y="0"/>
                    </a:lnTo>
                    <a:lnTo>
                      <a:pt x="20119" y="0"/>
                    </a:lnTo>
                    <a:lnTo>
                      <a:pt x="74497" y="95536"/>
                    </a:lnTo>
                    <a:lnTo>
                      <a:pt x="75351" y="95536"/>
                    </a:lnTo>
                    <a:lnTo>
                      <a:pt x="129730" y="0"/>
                    </a:lnTo>
                    <a:lnTo>
                      <a:pt x="149849" y="0"/>
                    </a:lnTo>
                    <a:lnTo>
                      <a:pt x="149849" y="156877"/>
                    </a:lnTo>
                    <a:lnTo>
                      <a:pt x="129730" y="156877"/>
                    </a:lnTo>
                    <a:lnTo>
                      <a:pt x="129730" y="63722"/>
                    </a:lnTo>
                    <a:lnTo>
                      <a:pt x="130584" y="37433"/>
                    </a:lnTo>
                    <a:lnTo>
                      <a:pt x="129730" y="37433"/>
                    </a:lnTo>
                    <a:lnTo>
                      <a:pt x="80856" y="123539"/>
                    </a:lnTo>
                    <a:lnTo>
                      <a:pt x="69088" y="123539"/>
                    </a:lnTo>
                    <a:lnTo>
                      <a:pt x="20214" y="37433"/>
                    </a:lnTo>
                    <a:lnTo>
                      <a:pt x="19360" y="37433"/>
                    </a:lnTo>
                    <a:lnTo>
                      <a:pt x="20214" y="63722"/>
                    </a:lnTo>
                    <a:lnTo>
                      <a:pt x="20214" y="15687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7" name="Google Shape;1857;p139"/>
              <p:cNvSpPr/>
              <p:nvPr/>
            </p:nvSpPr>
            <p:spPr>
              <a:xfrm>
                <a:off x="6425515" y="4634759"/>
                <a:ext cx="28470" cy="158686"/>
              </a:xfrm>
              <a:custGeom>
                <a:rect b="b" l="l" r="r" t="t"/>
                <a:pathLst>
                  <a:path extrusionOk="0" h="158686" w="28470">
                    <a:moveTo>
                      <a:pt x="28470" y="14287"/>
                    </a:moveTo>
                    <a:cubicBezTo>
                      <a:pt x="28470" y="18193"/>
                      <a:pt x="27047" y="21622"/>
                      <a:pt x="24295" y="24384"/>
                    </a:cubicBezTo>
                    <a:cubicBezTo>
                      <a:pt x="21543" y="27146"/>
                      <a:pt x="18221" y="28575"/>
                      <a:pt x="14235" y="28575"/>
                    </a:cubicBezTo>
                    <a:cubicBezTo>
                      <a:pt x="10249" y="28575"/>
                      <a:pt x="6928" y="27146"/>
                      <a:pt x="4176" y="24384"/>
                    </a:cubicBezTo>
                    <a:cubicBezTo>
                      <a:pt x="1424" y="21622"/>
                      <a:pt x="0" y="18288"/>
                      <a:pt x="0" y="14287"/>
                    </a:cubicBezTo>
                    <a:cubicBezTo>
                      <a:pt x="0" y="10287"/>
                      <a:pt x="1424" y="6953"/>
                      <a:pt x="4176" y="4191"/>
                    </a:cubicBezTo>
                    <a:cubicBezTo>
                      <a:pt x="6928" y="1429"/>
                      <a:pt x="10249" y="0"/>
                      <a:pt x="14235" y="0"/>
                    </a:cubicBezTo>
                    <a:cubicBezTo>
                      <a:pt x="18221" y="0"/>
                      <a:pt x="21543" y="1429"/>
                      <a:pt x="24295" y="4191"/>
                    </a:cubicBezTo>
                    <a:cubicBezTo>
                      <a:pt x="27047" y="6953"/>
                      <a:pt x="28470" y="10287"/>
                      <a:pt x="28470" y="14287"/>
                    </a:cubicBezTo>
                    <a:close/>
                    <a:moveTo>
                      <a:pt x="24390" y="51340"/>
                    </a:moveTo>
                    <a:lnTo>
                      <a:pt x="24390" y="158687"/>
                    </a:lnTo>
                    <a:lnTo>
                      <a:pt x="4271" y="158687"/>
                    </a:lnTo>
                    <a:lnTo>
                      <a:pt x="4271" y="51340"/>
                    </a:lnTo>
                    <a:lnTo>
                      <a:pt x="24390" y="5134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8" name="Google Shape;1858;p139"/>
              <p:cNvSpPr/>
              <p:nvPr/>
            </p:nvSpPr>
            <p:spPr>
              <a:xfrm>
                <a:off x="6473630" y="4682574"/>
                <a:ext cx="94806" cy="110775"/>
              </a:xfrm>
              <a:custGeom>
                <a:rect b="b" l="l" r="r" t="t"/>
                <a:pathLst>
                  <a:path extrusionOk="0" h="110775" w="94806">
                    <a:moveTo>
                      <a:pt x="95" y="3524"/>
                    </a:moveTo>
                    <a:lnTo>
                      <a:pt x="19265" y="3524"/>
                    </a:lnTo>
                    <a:lnTo>
                      <a:pt x="19265" y="18383"/>
                    </a:lnTo>
                    <a:lnTo>
                      <a:pt x="20119" y="18383"/>
                    </a:lnTo>
                    <a:cubicBezTo>
                      <a:pt x="23156" y="13145"/>
                      <a:pt x="27901" y="8763"/>
                      <a:pt x="34164" y="5239"/>
                    </a:cubicBezTo>
                    <a:cubicBezTo>
                      <a:pt x="40428" y="1715"/>
                      <a:pt x="47071" y="0"/>
                      <a:pt x="53904" y="0"/>
                    </a:cubicBezTo>
                    <a:cubicBezTo>
                      <a:pt x="67000" y="0"/>
                      <a:pt x="77060" y="3715"/>
                      <a:pt x="84177" y="11240"/>
                    </a:cubicBezTo>
                    <a:cubicBezTo>
                      <a:pt x="91200" y="18764"/>
                      <a:pt x="94806" y="29432"/>
                      <a:pt x="94806" y="43339"/>
                    </a:cubicBezTo>
                    <a:lnTo>
                      <a:pt x="94806" y="110776"/>
                    </a:lnTo>
                    <a:lnTo>
                      <a:pt x="74687" y="110776"/>
                    </a:lnTo>
                    <a:lnTo>
                      <a:pt x="74687" y="44577"/>
                    </a:lnTo>
                    <a:cubicBezTo>
                      <a:pt x="74213" y="27051"/>
                      <a:pt x="65482" y="18288"/>
                      <a:pt x="48305" y="18288"/>
                    </a:cubicBezTo>
                    <a:cubicBezTo>
                      <a:pt x="40333" y="18288"/>
                      <a:pt x="33595" y="21527"/>
                      <a:pt x="28186" y="28004"/>
                    </a:cubicBezTo>
                    <a:cubicBezTo>
                      <a:pt x="22776" y="34481"/>
                      <a:pt x="20119" y="42291"/>
                      <a:pt x="20119" y="51340"/>
                    </a:cubicBezTo>
                    <a:lnTo>
                      <a:pt x="20119" y="110681"/>
                    </a:lnTo>
                    <a:lnTo>
                      <a:pt x="0" y="110681"/>
                    </a:lnTo>
                    <a:lnTo>
                      <a:pt x="0" y="352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59" name="Google Shape;1859;p139"/>
              <p:cNvSpPr/>
              <p:nvPr/>
            </p:nvSpPr>
            <p:spPr>
              <a:xfrm>
                <a:off x="6584759" y="4636568"/>
                <a:ext cx="107428" cy="160305"/>
              </a:xfrm>
              <a:custGeom>
                <a:rect b="b" l="l" r="r" t="t"/>
                <a:pathLst>
                  <a:path extrusionOk="0" h="160305" w="107428">
                    <a:moveTo>
                      <a:pt x="50772" y="160306"/>
                    </a:moveTo>
                    <a:cubicBezTo>
                      <a:pt x="36822" y="160306"/>
                      <a:pt x="24769" y="154781"/>
                      <a:pt x="14805" y="143637"/>
                    </a:cubicBezTo>
                    <a:cubicBezTo>
                      <a:pt x="4935" y="132398"/>
                      <a:pt x="0" y="118872"/>
                      <a:pt x="0" y="103156"/>
                    </a:cubicBezTo>
                    <a:cubicBezTo>
                      <a:pt x="0" y="87440"/>
                      <a:pt x="4935" y="73914"/>
                      <a:pt x="14805" y="62675"/>
                    </a:cubicBezTo>
                    <a:cubicBezTo>
                      <a:pt x="24864" y="51530"/>
                      <a:pt x="36822" y="46006"/>
                      <a:pt x="50772" y="46006"/>
                    </a:cubicBezTo>
                    <a:cubicBezTo>
                      <a:pt x="58649" y="46006"/>
                      <a:pt x="65767" y="47720"/>
                      <a:pt x="72315" y="51054"/>
                    </a:cubicBezTo>
                    <a:cubicBezTo>
                      <a:pt x="78768" y="54388"/>
                      <a:pt x="83798" y="58865"/>
                      <a:pt x="87309" y="64389"/>
                    </a:cubicBezTo>
                    <a:lnTo>
                      <a:pt x="88163" y="64389"/>
                    </a:lnTo>
                    <a:lnTo>
                      <a:pt x="87309" y="49530"/>
                    </a:lnTo>
                    <a:lnTo>
                      <a:pt x="87309" y="0"/>
                    </a:lnTo>
                    <a:lnTo>
                      <a:pt x="107428" y="0"/>
                    </a:lnTo>
                    <a:lnTo>
                      <a:pt x="107428" y="156877"/>
                    </a:lnTo>
                    <a:lnTo>
                      <a:pt x="88258" y="156877"/>
                    </a:lnTo>
                    <a:lnTo>
                      <a:pt x="88258" y="142018"/>
                    </a:lnTo>
                    <a:lnTo>
                      <a:pt x="87404" y="142018"/>
                    </a:lnTo>
                    <a:cubicBezTo>
                      <a:pt x="83893" y="147542"/>
                      <a:pt x="78958" y="152019"/>
                      <a:pt x="72410" y="155353"/>
                    </a:cubicBezTo>
                    <a:cubicBezTo>
                      <a:pt x="65861" y="158687"/>
                      <a:pt x="58649" y="160306"/>
                      <a:pt x="50772" y="160306"/>
                    </a:cubicBezTo>
                    <a:close/>
                    <a:moveTo>
                      <a:pt x="54094" y="141923"/>
                    </a:moveTo>
                    <a:cubicBezTo>
                      <a:pt x="63963" y="141923"/>
                      <a:pt x="72030" y="138303"/>
                      <a:pt x="78293" y="131159"/>
                    </a:cubicBezTo>
                    <a:cubicBezTo>
                      <a:pt x="84842" y="124016"/>
                      <a:pt x="88163" y="114681"/>
                      <a:pt x="88163" y="103156"/>
                    </a:cubicBezTo>
                    <a:cubicBezTo>
                      <a:pt x="88163" y="91916"/>
                      <a:pt x="84842" y="82677"/>
                      <a:pt x="78293" y="75343"/>
                    </a:cubicBezTo>
                    <a:cubicBezTo>
                      <a:pt x="71935" y="68009"/>
                      <a:pt x="63774" y="64389"/>
                      <a:pt x="54094" y="64389"/>
                    </a:cubicBezTo>
                    <a:cubicBezTo>
                      <a:pt x="44509" y="64389"/>
                      <a:pt x="36442" y="68009"/>
                      <a:pt x="29894" y="75343"/>
                    </a:cubicBezTo>
                    <a:cubicBezTo>
                      <a:pt x="23346" y="82677"/>
                      <a:pt x="20024" y="91916"/>
                      <a:pt x="20024" y="103156"/>
                    </a:cubicBezTo>
                    <a:cubicBezTo>
                      <a:pt x="20024" y="114586"/>
                      <a:pt x="23346" y="123825"/>
                      <a:pt x="29894" y="130969"/>
                    </a:cubicBezTo>
                    <a:cubicBezTo>
                      <a:pt x="36347" y="138303"/>
                      <a:pt x="44414" y="141923"/>
                      <a:pt x="54094" y="14192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60" name="Google Shape;1860;p139"/>
            <p:cNvGrpSpPr/>
            <p:nvPr/>
          </p:nvGrpSpPr>
          <p:grpSpPr>
            <a:xfrm>
              <a:off x="4965272" y="4619519"/>
              <a:ext cx="711757" cy="228504"/>
              <a:chOff x="4965272" y="4619519"/>
              <a:chExt cx="711757" cy="228504"/>
            </a:xfrm>
          </p:grpSpPr>
          <p:sp>
            <p:nvSpPr>
              <p:cNvPr id="1861" name="Google Shape;1861;p139"/>
              <p:cNvSpPr/>
              <p:nvPr/>
            </p:nvSpPr>
            <p:spPr>
              <a:xfrm>
                <a:off x="4965272" y="4619519"/>
                <a:ext cx="173004" cy="177355"/>
              </a:xfrm>
              <a:custGeom>
                <a:rect b="b" l="l" r="r" t="t"/>
                <a:pathLst>
                  <a:path extrusionOk="0" h="177355" w="173004">
                    <a:moveTo>
                      <a:pt x="90061" y="177356"/>
                    </a:moveTo>
                    <a:cubicBezTo>
                      <a:pt x="41092" y="177356"/>
                      <a:pt x="0" y="137541"/>
                      <a:pt x="0" y="88678"/>
                    </a:cubicBezTo>
                    <a:cubicBezTo>
                      <a:pt x="0" y="39815"/>
                      <a:pt x="41092" y="0"/>
                      <a:pt x="90061" y="0"/>
                    </a:cubicBezTo>
                    <a:cubicBezTo>
                      <a:pt x="117108" y="0"/>
                      <a:pt x="136373" y="10573"/>
                      <a:pt x="150893" y="24479"/>
                    </a:cubicBezTo>
                    <a:lnTo>
                      <a:pt x="133811" y="41529"/>
                    </a:lnTo>
                    <a:cubicBezTo>
                      <a:pt x="123371" y="31814"/>
                      <a:pt x="109326" y="24194"/>
                      <a:pt x="90061" y="24194"/>
                    </a:cubicBezTo>
                    <a:cubicBezTo>
                      <a:pt x="54378" y="24194"/>
                      <a:pt x="26383" y="52959"/>
                      <a:pt x="26383" y="88678"/>
                    </a:cubicBezTo>
                    <a:cubicBezTo>
                      <a:pt x="26383" y="124397"/>
                      <a:pt x="54283" y="153162"/>
                      <a:pt x="90061" y="153162"/>
                    </a:cubicBezTo>
                    <a:cubicBezTo>
                      <a:pt x="113217" y="153162"/>
                      <a:pt x="126408" y="143828"/>
                      <a:pt x="134854" y="135446"/>
                    </a:cubicBezTo>
                    <a:cubicBezTo>
                      <a:pt x="141782" y="128492"/>
                      <a:pt x="146338" y="118586"/>
                      <a:pt x="148046" y="104966"/>
                    </a:cubicBezTo>
                    <a:lnTo>
                      <a:pt x="90061" y="104966"/>
                    </a:lnTo>
                    <a:lnTo>
                      <a:pt x="90061" y="80677"/>
                    </a:lnTo>
                    <a:lnTo>
                      <a:pt x="171676" y="80677"/>
                    </a:lnTo>
                    <a:cubicBezTo>
                      <a:pt x="172530" y="84963"/>
                      <a:pt x="173005" y="90202"/>
                      <a:pt x="173005" y="95822"/>
                    </a:cubicBezTo>
                    <a:cubicBezTo>
                      <a:pt x="173005" y="114014"/>
                      <a:pt x="167975" y="136493"/>
                      <a:pt x="152032" y="152495"/>
                    </a:cubicBezTo>
                    <a:cubicBezTo>
                      <a:pt x="136373" y="168688"/>
                      <a:pt x="116444" y="177356"/>
                      <a:pt x="90061" y="17735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2" name="Google Shape;1862;p139"/>
              <p:cNvSpPr/>
              <p:nvPr/>
            </p:nvSpPr>
            <p:spPr>
              <a:xfrm>
                <a:off x="5151847" y="4682669"/>
                <a:ext cx="112552" cy="114109"/>
              </a:xfrm>
              <a:custGeom>
                <a:rect b="b" l="l" r="r" t="t"/>
                <a:pathLst>
                  <a:path extrusionOk="0" h="114109" w="112552">
                    <a:moveTo>
                      <a:pt x="112553" y="57055"/>
                    </a:moveTo>
                    <a:cubicBezTo>
                      <a:pt x="112553" y="89916"/>
                      <a:pt x="87214" y="114110"/>
                      <a:pt x="56276" y="114110"/>
                    </a:cubicBezTo>
                    <a:cubicBezTo>
                      <a:pt x="25339" y="114110"/>
                      <a:pt x="0" y="89916"/>
                      <a:pt x="0" y="57055"/>
                    </a:cubicBezTo>
                    <a:cubicBezTo>
                      <a:pt x="0" y="24003"/>
                      <a:pt x="25339"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631"/>
                      <a:pt x="87878" y="77438"/>
                      <a:pt x="87878" y="5705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3" name="Google Shape;1863;p139"/>
              <p:cNvSpPr/>
              <p:nvPr/>
            </p:nvSpPr>
            <p:spPr>
              <a:xfrm>
                <a:off x="5278160" y="4682669"/>
                <a:ext cx="112552" cy="114109"/>
              </a:xfrm>
              <a:custGeom>
                <a:rect b="b" l="l" r="r" t="t"/>
                <a:pathLst>
                  <a:path extrusionOk="0" h="114109" w="112552">
                    <a:moveTo>
                      <a:pt x="112553" y="57055"/>
                    </a:moveTo>
                    <a:cubicBezTo>
                      <a:pt x="112553" y="89916"/>
                      <a:pt x="87309" y="114110"/>
                      <a:pt x="56276" y="114110"/>
                    </a:cubicBezTo>
                    <a:cubicBezTo>
                      <a:pt x="25244" y="114110"/>
                      <a:pt x="0" y="89916"/>
                      <a:pt x="0" y="57055"/>
                    </a:cubicBezTo>
                    <a:cubicBezTo>
                      <a:pt x="0" y="24003"/>
                      <a:pt x="25244"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726"/>
                      <a:pt x="87878" y="77438"/>
                      <a:pt x="87878" y="5705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4" name="Google Shape;1864;p139"/>
              <p:cNvSpPr/>
              <p:nvPr/>
            </p:nvSpPr>
            <p:spPr>
              <a:xfrm>
                <a:off x="5404284" y="4682574"/>
                <a:ext cx="109515" cy="165449"/>
              </a:xfrm>
              <a:custGeom>
                <a:rect b="b" l="l" r="r" t="t"/>
                <a:pathLst>
                  <a:path extrusionOk="0" h="165449" w="109515">
                    <a:moveTo>
                      <a:pt x="109516" y="3524"/>
                    </a:moveTo>
                    <a:lnTo>
                      <a:pt x="109516" y="106013"/>
                    </a:lnTo>
                    <a:cubicBezTo>
                      <a:pt x="109516" y="148209"/>
                      <a:pt x="84652" y="165449"/>
                      <a:pt x="55232" y="165449"/>
                    </a:cubicBezTo>
                    <a:cubicBezTo>
                      <a:pt x="27521" y="165449"/>
                      <a:pt x="10819" y="146876"/>
                      <a:pt x="4555" y="131731"/>
                    </a:cubicBezTo>
                    <a:lnTo>
                      <a:pt x="26383" y="122682"/>
                    </a:lnTo>
                    <a:cubicBezTo>
                      <a:pt x="30273" y="132017"/>
                      <a:pt x="39764" y="142970"/>
                      <a:pt x="55138" y="142970"/>
                    </a:cubicBezTo>
                    <a:cubicBezTo>
                      <a:pt x="73928" y="142970"/>
                      <a:pt x="85696" y="131255"/>
                      <a:pt x="85696" y="109442"/>
                    </a:cubicBezTo>
                    <a:lnTo>
                      <a:pt x="85696" y="101251"/>
                    </a:lnTo>
                    <a:lnTo>
                      <a:pt x="84842" y="101251"/>
                    </a:lnTo>
                    <a:cubicBezTo>
                      <a:pt x="79242" y="108204"/>
                      <a:pt x="68424" y="114205"/>
                      <a:pt x="54758" y="114205"/>
                    </a:cubicBezTo>
                    <a:cubicBezTo>
                      <a:pt x="26193" y="114205"/>
                      <a:pt x="0" y="89345"/>
                      <a:pt x="0" y="57341"/>
                    </a:cubicBezTo>
                    <a:cubicBezTo>
                      <a:pt x="0" y="25146"/>
                      <a:pt x="26193" y="0"/>
                      <a:pt x="54758" y="0"/>
                    </a:cubicBezTo>
                    <a:cubicBezTo>
                      <a:pt x="68424" y="0"/>
                      <a:pt x="79242" y="6096"/>
                      <a:pt x="84842" y="12764"/>
                    </a:cubicBezTo>
                    <a:lnTo>
                      <a:pt x="85696" y="12764"/>
                    </a:lnTo>
                    <a:lnTo>
                      <a:pt x="85696" y="3524"/>
                    </a:lnTo>
                    <a:lnTo>
                      <a:pt x="109516" y="3524"/>
                    </a:lnTo>
                    <a:close/>
                    <a:moveTo>
                      <a:pt x="87404" y="57436"/>
                    </a:moveTo>
                    <a:cubicBezTo>
                      <a:pt x="87404" y="37338"/>
                      <a:pt x="74023" y="22574"/>
                      <a:pt x="56846" y="22574"/>
                    </a:cubicBezTo>
                    <a:cubicBezTo>
                      <a:pt x="39574" y="22574"/>
                      <a:pt x="25054" y="37243"/>
                      <a:pt x="25054" y="57436"/>
                    </a:cubicBezTo>
                    <a:cubicBezTo>
                      <a:pt x="25054" y="77343"/>
                      <a:pt x="39574" y="91821"/>
                      <a:pt x="56846" y="91821"/>
                    </a:cubicBezTo>
                    <a:cubicBezTo>
                      <a:pt x="74023" y="91821"/>
                      <a:pt x="87404" y="77343"/>
                      <a:pt x="87404" y="5743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5" name="Google Shape;1865;p139"/>
              <p:cNvSpPr/>
              <p:nvPr/>
            </p:nvSpPr>
            <p:spPr>
              <a:xfrm>
                <a:off x="5532590" y="4625614"/>
                <a:ext cx="25148" cy="167830"/>
              </a:xfrm>
              <a:custGeom>
                <a:rect b="b" l="l" r="r" t="t"/>
                <a:pathLst>
                  <a:path extrusionOk="0" h="167830" w="25148">
                    <a:moveTo>
                      <a:pt x="25149" y="0"/>
                    </a:moveTo>
                    <a:lnTo>
                      <a:pt x="25149" y="167831"/>
                    </a:lnTo>
                    <a:lnTo>
                      <a:pt x="0" y="167831"/>
                    </a:lnTo>
                    <a:lnTo>
                      <a:pt x="0" y="0"/>
                    </a:lnTo>
                    <a:lnTo>
                      <a:pt x="25149"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66" name="Google Shape;1866;p139"/>
              <p:cNvSpPr/>
              <p:nvPr/>
            </p:nvSpPr>
            <p:spPr>
              <a:xfrm>
                <a:off x="5572354" y="4682764"/>
                <a:ext cx="104675" cy="114109"/>
              </a:xfrm>
              <a:custGeom>
                <a:rect b="b" l="l" r="r" t="t"/>
                <a:pathLst>
                  <a:path extrusionOk="0" h="114109" w="104675">
                    <a:moveTo>
                      <a:pt x="84082" y="75819"/>
                    </a:moveTo>
                    <a:lnTo>
                      <a:pt x="103537" y="88773"/>
                    </a:lnTo>
                    <a:cubicBezTo>
                      <a:pt x="97274" y="98108"/>
                      <a:pt x="82089" y="114110"/>
                      <a:pt x="55897" y="114110"/>
                    </a:cubicBezTo>
                    <a:cubicBezTo>
                      <a:pt x="23441" y="114110"/>
                      <a:pt x="0" y="89059"/>
                      <a:pt x="0" y="57055"/>
                    </a:cubicBezTo>
                    <a:cubicBezTo>
                      <a:pt x="0" y="23146"/>
                      <a:pt x="23630" y="0"/>
                      <a:pt x="53145" y="0"/>
                    </a:cubicBezTo>
                    <a:cubicBezTo>
                      <a:pt x="82754" y="0"/>
                      <a:pt x="97274" y="23527"/>
                      <a:pt x="102019" y="36290"/>
                    </a:cubicBezTo>
                    <a:lnTo>
                      <a:pt x="104676" y="42767"/>
                    </a:lnTo>
                    <a:lnTo>
                      <a:pt x="28280" y="74390"/>
                    </a:lnTo>
                    <a:cubicBezTo>
                      <a:pt x="34164" y="85820"/>
                      <a:pt x="43180" y="91726"/>
                      <a:pt x="55992" y="91726"/>
                    </a:cubicBezTo>
                    <a:cubicBezTo>
                      <a:pt x="68708" y="91631"/>
                      <a:pt x="77629" y="85344"/>
                      <a:pt x="84082" y="75819"/>
                    </a:cubicBezTo>
                    <a:close/>
                    <a:moveTo>
                      <a:pt x="24200" y="55245"/>
                    </a:moveTo>
                    <a:lnTo>
                      <a:pt x="75257" y="34100"/>
                    </a:lnTo>
                    <a:cubicBezTo>
                      <a:pt x="72410" y="26956"/>
                      <a:pt x="63963" y="22003"/>
                      <a:pt x="53999" y="22003"/>
                    </a:cubicBezTo>
                    <a:cubicBezTo>
                      <a:pt x="41282" y="22003"/>
                      <a:pt x="23535" y="33242"/>
                      <a:pt x="24200" y="5524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b Content - Closing slide w/speaker">
  <p:cSld name="BLANK_1_2_1_1_1_1_1_1_1_1_1_1_1_1_1_1_2_1">
    <p:spTree>
      <p:nvGrpSpPr>
        <p:cNvPr id="1867" name="Shape 1867"/>
        <p:cNvGrpSpPr/>
        <p:nvPr/>
      </p:nvGrpSpPr>
      <p:grpSpPr>
        <a:xfrm>
          <a:off x="0" y="0"/>
          <a:ext cx="0" cy="0"/>
          <a:chOff x="0" y="0"/>
          <a:chExt cx="0" cy="0"/>
        </a:xfrm>
      </p:grpSpPr>
      <p:sp>
        <p:nvSpPr>
          <p:cNvPr id="1868" name="Google Shape;1868;p140"/>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869" name="Google Shape;1869;p140"/>
          <p:cNvSpPr txBox="1"/>
          <p:nvPr>
            <p:ph type="title"/>
          </p:nvPr>
        </p:nvSpPr>
        <p:spPr>
          <a:xfrm>
            <a:off x="457200" y="1535475"/>
            <a:ext cx="5458800" cy="2074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600"/>
              <a:buNone/>
              <a:defRPr sz="5600"/>
            </a:lvl1pPr>
            <a:lvl2pPr lvl="1">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2pPr>
            <a:lvl3pPr lvl="2">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3pPr>
            <a:lvl4pPr lvl="3">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4pPr>
            <a:lvl5pPr lvl="4">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5pPr>
            <a:lvl6pPr lvl="5">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6pPr>
            <a:lvl7pPr lvl="6">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7pPr>
            <a:lvl8pPr lvl="7">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8pPr>
            <a:lvl9pPr lvl="8">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9pPr>
          </a:lstStyle>
          <a:p/>
        </p:txBody>
      </p:sp>
      <p:grpSp>
        <p:nvGrpSpPr>
          <p:cNvPr id="1870" name="Google Shape;1870;p140"/>
          <p:cNvGrpSpPr/>
          <p:nvPr/>
        </p:nvGrpSpPr>
        <p:grpSpPr>
          <a:xfrm>
            <a:off x="457195" y="457194"/>
            <a:ext cx="627759" cy="628705"/>
            <a:chOff x="465416" y="478859"/>
            <a:chExt cx="1527766" cy="1530069"/>
          </a:xfrm>
        </p:grpSpPr>
        <p:sp>
          <p:nvSpPr>
            <p:cNvPr id="1871" name="Google Shape;1871;p140"/>
            <p:cNvSpPr/>
            <p:nvPr/>
          </p:nvSpPr>
          <p:spPr>
            <a:xfrm>
              <a:off x="736855" y="478859"/>
              <a:ext cx="1256327" cy="1426803"/>
            </a:xfrm>
            <a:custGeom>
              <a:rect b="b" l="l" r="r" t="t"/>
              <a:pathLst>
                <a:path extrusionOk="0" h="1426803" w="1256327">
                  <a:moveTo>
                    <a:pt x="501104" y="0"/>
                  </a:moveTo>
                  <a:cubicBezTo>
                    <a:pt x="175435" y="0"/>
                    <a:pt x="-19354" y="270060"/>
                    <a:pt x="1526" y="533744"/>
                  </a:cubicBezTo>
                  <a:cubicBezTo>
                    <a:pt x="10947" y="653091"/>
                    <a:pt x="69511" y="768611"/>
                    <a:pt x="166269" y="858886"/>
                  </a:cubicBezTo>
                  <a:cubicBezTo>
                    <a:pt x="202173" y="892294"/>
                    <a:pt x="241129" y="920092"/>
                    <a:pt x="281363" y="941767"/>
                  </a:cubicBezTo>
                  <a:cubicBezTo>
                    <a:pt x="250296" y="904789"/>
                    <a:pt x="228907" y="859398"/>
                    <a:pt x="220760" y="809670"/>
                  </a:cubicBezTo>
                  <a:cubicBezTo>
                    <a:pt x="199117" y="677062"/>
                    <a:pt x="286454" y="481976"/>
                    <a:pt x="509763" y="481976"/>
                  </a:cubicBezTo>
                  <a:cubicBezTo>
                    <a:pt x="749877" y="481976"/>
                    <a:pt x="1014432" y="710724"/>
                    <a:pt x="1036586" y="991749"/>
                  </a:cubicBezTo>
                  <a:cubicBezTo>
                    <a:pt x="1050336" y="1163627"/>
                    <a:pt x="985150" y="1318677"/>
                    <a:pt x="875150" y="1426804"/>
                  </a:cubicBezTo>
                  <a:cubicBezTo>
                    <a:pt x="1103296" y="1294449"/>
                    <a:pt x="1256327" y="1047599"/>
                    <a:pt x="1256327" y="765041"/>
                  </a:cubicBezTo>
                  <a:cubicBezTo>
                    <a:pt x="1256327" y="459280"/>
                    <a:pt x="1077070" y="195341"/>
                    <a:pt x="818115" y="72934"/>
                  </a:cubicBezTo>
                  <a:cubicBezTo>
                    <a:pt x="722631" y="27542"/>
                    <a:pt x="609068" y="0"/>
                    <a:pt x="501104"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72" name="Google Shape;1872;p140"/>
            <p:cNvSpPr/>
            <p:nvPr/>
          </p:nvSpPr>
          <p:spPr>
            <a:xfrm>
              <a:off x="465416" y="582125"/>
              <a:ext cx="1256329" cy="1426803"/>
            </a:xfrm>
            <a:custGeom>
              <a:rect b="b" l="l" r="r" t="t"/>
              <a:pathLst>
                <a:path extrusionOk="0" h="1426803" w="1256329">
                  <a:moveTo>
                    <a:pt x="755223" y="1426803"/>
                  </a:moveTo>
                  <a:cubicBezTo>
                    <a:pt x="1080892" y="1426803"/>
                    <a:pt x="1275681" y="1156741"/>
                    <a:pt x="1254804" y="893059"/>
                  </a:cubicBezTo>
                  <a:cubicBezTo>
                    <a:pt x="1245380" y="773712"/>
                    <a:pt x="1186817" y="658192"/>
                    <a:pt x="1090059" y="567917"/>
                  </a:cubicBezTo>
                  <a:cubicBezTo>
                    <a:pt x="1054155" y="534509"/>
                    <a:pt x="1015198" y="506711"/>
                    <a:pt x="974968" y="485036"/>
                  </a:cubicBezTo>
                  <a:cubicBezTo>
                    <a:pt x="1006032" y="522014"/>
                    <a:pt x="1027420" y="567405"/>
                    <a:pt x="1035567" y="617133"/>
                  </a:cubicBezTo>
                  <a:cubicBezTo>
                    <a:pt x="1057210" y="749742"/>
                    <a:pt x="969873" y="944828"/>
                    <a:pt x="746568" y="944828"/>
                  </a:cubicBezTo>
                  <a:cubicBezTo>
                    <a:pt x="506454" y="944828"/>
                    <a:pt x="241896" y="716079"/>
                    <a:pt x="219743" y="435054"/>
                  </a:cubicBezTo>
                  <a:cubicBezTo>
                    <a:pt x="205993" y="263173"/>
                    <a:pt x="271178" y="108126"/>
                    <a:pt x="381177" y="0"/>
                  </a:cubicBezTo>
                  <a:cubicBezTo>
                    <a:pt x="153031" y="132352"/>
                    <a:pt x="0" y="379205"/>
                    <a:pt x="0" y="661762"/>
                  </a:cubicBezTo>
                  <a:cubicBezTo>
                    <a:pt x="0" y="967523"/>
                    <a:pt x="179258" y="1231463"/>
                    <a:pt x="438213" y="1353868"/>
                  </a:cubicBezTo>
                  <a:cubicBezTo>
                    <a:pt x="533700" y="1399260"/>
                    <a:pt x="647263" y="1426803"/>
                    <a:pt x="755223" y="14268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873" name="Google Shape;1873;p140"/>
          <p:cNvSpPr/>
          <p:nvPr>
            <p:ph idx="2" type="pic"/>
          </p:nvPr>
        </p:nvSpPr>
        <p:spPr>
          <a:xfrm>
            <a:off x="5998500" y="2613725"/>
            <a:ext cx="995700" cy="996000"/>
          </a:xfrm>
          <a:prstGeom prst="ellipse">
            <a:avLst/>
          </a:prstGeom>
          <a:noFill/>
          <a:ln>
            <a:noFill/>
          </a:ln>
        </p:spPr>
      </p:sp>
      <p:sp>
        <p:nvSpPr>
          <p:cNvPr id="1874" name="Google Shape;1874;p140"/>
          <p:cNvSpPr txBox="1"/>
          <p:nvPr>
            <p:ph idx="1" type="subTitle"/>
          </p:nvPr>
        </p:nvSpPr>
        <p:spPr>
          <a:xfrm>
            <a:off x="7070400" y="2613725"/>
            <a:ext cx="1616100" cy="996000"/>
          </a:xfrm>
          <a:prstGeom prst="rect">
            <a:avLst/>
          </a:prstGeom>
        </p:spPr>
        <p:txBody>
          <a:bodyPr anchorCtr="0" anchor="ctr" bIns="0" lIns="0" spcFirstLastPara="1" rIns="0" wrap="square" tIns="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grpSp>
        <p:nvGrpSpPr>
          <p:cNvPr id="1875" name="Google Shape;1875;p140"/>
          <p:cNvGrpSpPr/>
          <p:nvPr/>
        </p:nvGrpSpPr>
        <p:grpSpPr>
          <a:xfrm>
            <a:off x="457102" y="4530145"/>
            <a:ext cx="1532637" cy="202797"/>
            <a:chOff x="4965272" y="4619519"/>
            <a:chExt cx="1726915" cy="228504"/>
          </a:xfrm>
        </p:grpSpPr>
        <p:grpSp>
          <p:nvGrpSpPr>
            <p:cNvPr id="1876" name="Google Shape;1876;p140"/>
            <p:cNvGrpSpPr/>
            <p:nvPr/>
          </p:nvGrpSpPr>
          <p:grpSpPr>
            <a:xfrm>
              <a:off x="5743461" y="4634759"/>
              <a:ext cx="948726" cy="205929"/>
              <a:chOff x="5743461" y="4634759"/>
              <a:chExt cx="948726" cy="205929"/>
            </a:xfrm>
          </p:grpSpPr>
          <p:sp>
            <p:nvSpPr>
              <p:cNvPr id="1877" name="Google Shape;1877;p140"/>
              <p:cNvSpPr/>
              <p:nvPr/>
            </p:nvSpPr>
            <p:spPr>
              <a:xfrm>
                <a:off x="5743461" y="4636568"/>
                <a:ext cx="127072" cy="156972"/>
              </a:xfrm>
              <a:custGeom>
                <a:rect b="b" l="l" r="r" t="t"/>
                <a:pathLst>
                  <a:path extrusionOk="0" h="156972" w="127072">
                    <a:moveTo>
                      <a:pt x="0" y="156877"/>
                    </a:moveTo>
                    <a:lnTo>
                      <a:pt x="0" y="0"/>
                    </a:lnTo>
                    <a:lnTo>
                      <a:pt x="47830" y="0"/>
                    </a:lnTo>
                    <a:cubicBezTo>
                      <a:pt x="71650" y="0"/>
                      <a:pt x="90915" y="7239"/>
                      <a:pt x="105340" y="21717"/>
                    </a:cubicBezTo>
                    <a:cubicBezTo>
                      <a:pt x="119860" y="36195"/>
                      <a:pt x="127073" y="55055"/>
                      <a:pt x="127073" y="78486"/>
                    </a:cubicBezTo>
                    <a:cubicBezTo>
                      <a:pt x="127073" y="102013"/>
                      <a:pt x="119860" y="120968"/>
                      <a:pt x="105340" y="135350"/>
                    </a:cubicBezTo>
                    <a:cubicBezTo>
                      <a:pt x="90820" y="149733"/>
                      <a:pt x="71650" y="156972"/>
                      <a:pt x="47830" y="156972"/>
                    </a:cubicBezTo>
                    <a:lnTo>
                      <a:pt x="0" y="156972"/>
                    </a:lnTo>
                    <a:close/>
                    <a:moveTo>
                      <a:pt x="20119" y="19241"/>
                    </a:moveTo>
                    <a:lnTo>
                      <a:pt x="20119" y="137541"/>
                    </a:lnTo>
                    <a:lnTo>
                      <a:pt x="47830" y="137541"/>
                    </a:lnTo>
                    <a:cubicBezTo>
                      <a:pt x="66051" y="137541"/>
                      <a:pt x="80381" y="132302"/>
                      <a:pt x="90820" y="121920"/>
                    </a:cubicBezTo>
                    <a:cubicBezTo>
                      <a:pt x="101259" y="111443"/>
                      <a:pt x="106574" y="96965"/>
                      <a:pt x="106574" y="78391"/>
                    </a:cubicBezTo>
                    <a:cubicBezTo>
                      <a:pt x="106574" y="60008"/>
                      <a:pt x="101354" y="45530"/>
                      <a:pt x="90820" y="35052"/>
                    </a:cubicBezTo>
                    <a:cubicBezTo>
                      <a:pt x="80381" y="24575"/>
                      <a:pt x="66051" y="19241"/>
                      <a:pt x="47830" y="19241"/>
                    </a:cubicBezTo>
                    <a:lnTo>
                      <a:pt x="20119" y="1924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8" name="Google Shape;1878;p140"/>
              <p:cNvSpPr/>
              <p:nvPr/>
            </p:nvSpPr>
            <p:spPr>
              <a:xfrm>
                <a:off x="5884484" y="4682574"/>
                <a:ext cx="104675" cy="114300"/>
              </a:xfrm>
              <a:custGeom>
                <a:rect b="b" l="l" r="r" t="t"/>
                <a:pathLst>
                  <a:path extrusionOk="0" h="114300" w="104675">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3" y="0"/>
                      <a:pt x="81235" y="5143"/>
                      <a:pt x="90631" y="15430"/>
                    </a:cubicBezTo>
                    <a:cubicBezTo>
                      <a:pt x="100026" y="25717"/>
                      <a:pt x="104676" y="40196"/>
                      <a:pt x="104676" y="58674"/>
                    </a:cubicBezTo>
                    <a:lnTo>
                      <a:pt x="104486" y="60865"/>
                    </a:lnTo>
                    <a:lnTo>
                      <a:pt x="20499" y="60865"/>
                    </a:lnTo>
                    <a:cubicBezTo>
                      <a:pt x="20783" y="71342"/>
                      <a:pt x="24295" y="79820"/>
                      <a:pt x="30938" y="86297"/>
                    </a:cubicBezTo>
                    <a:cubicBezTo>
                      <a:pt x="37676" y="92678"/>
                      <a:pt x="45647" y="95917"/>
                      <a:pt x="54948" y="95917"/>
                    </a:cubicBezTo>
                    <a:cubicBezTo>
                      <a:pt x="67759" y="95917"/>
                      <a:pt x="77819" y="89535"/>
                      <a:pt x="85031" y="76676"/>
                    </a:cubicBezTo>
                    <a:lnTo>
                      <a:pt x="102968" y="85439"/>
                    </a:lnTo>
                    <a:cubicBezTo>
                      <a:pt x="98128" y="94488"/>
                      <a:pt x="91485" y="101537"/>
                      <a:pt x="83038" y="106680"/>
                    </a:cubicBezTo>
                    <a:cubicBezTo>
                      <a:pt x="74497" y="111728"/>
                      <a:pt x="64912" y="114300"/>
                      <a:pt x="54094" y="114300"/>
                    </a:cubicBezTo>
                    <a:close/>
                    <a:moveTo>
                      <a:pt x="22017" y="44196"/>
                    </a:moveTo>
                    <a:lnTo>
                      <a:pt x="83323" y="44196"/>
                    </a:lnTo>
                    <a:cubicBezTo>
                      <a:pt x="82754" y="36766"/>
                      <a:pt x="79717" y="30575"/>
                      <a:pt x="74213" y="25717"/>
                    </a:cubicBezTo>
                    <a:cubicBezTo>
                      <a:pt x="68708" y="20860"/>
                      <a:pt x="61401" y="18383"/>
                      <a:pt x="52291" y="18383"/>
                    </a:cubicBezTo>
                    <a:cubicBezTo>
                      <a:pt x="44698" y="18383"/>
                      <a:pt x="38245" y="20765"/>
                      <a:pt x="32741" y="25432"/>
                    </a:cubicBezTo>
                    <a:cubicBezTo>
                      <a:pt x="27331" y="30099"/>
                      <a:pt x="23725" y="36385"/>
                      <a:pt x="22017" y="4419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79" name="Google Shape;1879;p140"/>
              <p:cNvSpPr/>
              <p:nvPr/>
            </p:nvSpPr>
            <p:spPr>
              <a:xfrm>
                <a:off x="6000927" y="4682574"/>
                <a:ext cx="104675" cy="114300"/>
              </a:xfrm>
              <a:custGeom>
                <a:rect b="b" l="l" r="r" t="t"/>
                <a:pathLst>
                  <a:path extrusionOk="0" h="114300" w="104675">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4" y="0"/>
                      <a:pt x="81235" y="5143"/>
                      <a:pt x="90631" y="15430"/>
                    </a:cubicBezTo>
                    <a:cubicBezTo>
                      <a:pt x="100026" y="25717"/>
                      <a:pt x="104676" y="40196"/>
                      <a:pt x="104676" y="58674"/>
                    </a:cubicBezTo>
                    <a:lnTo>
                      <a:pt x="104486" y="60865"/>
                    </a:lnTo>
                    <a:lnTo>
                      <a:pt x="20404" y="60865"/>
                    </a:lnTo>
                    <a:cubicBezTo>
                      <a:pt x="20688" y="71342"/>
                      <a:pt x="24200" y="79820"/>
                      <a:pt x="30843" y="86297"/>
                    </a:cubicBezTo>
                    <a:cubicBezTo>
                      <a:pt x="37581" y="92678"/>
                      <a:pt x="45553" y="95917"/>
                      <a:pt x="54853" y="95917"/>
                    </a:cubicBezTo>
                    <a:cubicBezTo>
                      <a:pt x="67665" y="95917"/>
                      <a:pt x="77724" y="89535"/>
                      <a:pt x="84937" y="76676"/>
                    </a:cubicBezTo>
                    <a:lnTo>
                      <a:pt x="102873" y="85439"/>
                    </a:lnTo>
                    <a:cubicBezTo>
                      <a:pt x="98033" y="94488"/>
                      <a:pt x="91390" y="101537"/>
                      <a:pt x="82944" y="106680"/>
                    </a:cubicBezTo>
                    <a:cubicBezTo>
                      <a:pt x="74497" y="111728"/>
                      <a:pt x="64817" y="114300"/>
                      <a:pt x="54094" y="114300"/>
                    </a:cubicBezTo>
                    <a:close/>
                    <a:moveTo>
                      <a:pt x="22017" y="44196"/>
                    </a:moveTo>
                    <a:lnTo>
                      <a:pt x="83323" y="44196"/>
                    </a:lnTo>
                    <a:cubicBezTo>
                      <a:pt x="82754" y="36766"/>
                      <a:pt x="79717" y="30575"/>
                      <a:pt x="74308" y="25717"/>
                    </a:cubicBezTo>
                    <a:cubicBezTo>
                      <a:pt x="68803" y="20860"/>
                      <a:pt x="61496" y="18383"/>
                      <a:pt x="52385" y="18383"/>
                    </a:cubicBezTo>
                    <a:cubicBezTo>
                      <a:pt x="44793" y="18383"/>
                      <a:pt x="38340" y="20765"/>
                      <a:pt x="32836" y="25432"/>
                    </a:cubicBezTo>
                    <a:cubicBezTo>
                      <a:pt x="27332" y="30099"/>
                      <a:pt x="23725" y="36385"/>
                      <a:pt x="22017" y="4419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0" name="Google Shape;1880;p140"/>
              <p:cNvSpPr/>
              <p:nvPr/>
            </p:nvSpPr>
            <p:spPr>
              <a:xfrm>
                <a:off x="6122401" y="4682574"/>
                <a:ext cx="107333" cy="158114"/>
              </a:xfrm>
              <a:custGeom>
                <a:rect b="b" l="l" r="r" t="t"/>
                <a:pathLst>
                  <a:path extrusionOk="0" h="158114" w="107333">
                    <a:moveTo>
                      <a:pt x="56561" y="114300"/>
                    </a:moveTo>
                    <a:cubicBezTo>
                      <a:pt x="48684" y="114300"/>
                      <a:pt x="41567" y="112586"/>
                      <a:pt x="35113" y="109252"/>
                    </a:cubicBezTo>
                    <a:cubicBezTo>
                      <a:pt x="28660" y="105918"/>
                      <a:pt x="23630" y="101441"/>
                      <a:pt x="20119" y="95917"/>
                    </a:cubicBezTo>
                    <a:lnTo>
                      <a:pt x="19265" y="95917"/>
                    </a:lnTo>
                    <a:lnTo>
                      <a:pt x="20119" y="110776"/>
                    </a:lnTo>
                    <a:lnTo>
                      <a:pt x="20119" y="158115"/>
                    </a:lnTo>
                    <a:lnTo>
                      <a:pt x="0" y="158115"/>
                    </a:lnTo>
                    <a:lnTo>
                      <a:pt x="0" y="3524"/>
                    </a:lnTo>
                    <a:lnTo>
                      <a:pt x="19170" y="3524"/>
                    </a:lnTo>
                    <a:lnTo>
                      <a:pt x="19170" y="18383"/>
                    </a:lnTo>
                    <a:lnTo>
                      <a:pt x="20024" y="18383"/>
                    </a:lnTo>
                    <a:cubicBezTo>
                      <a:pt x="23536" y="12859"/>
                      <a:pt x="28470" y="8382"/>
                      <a:pt x="35019" y="5048"/>
                    </a:cubicBezTo>
                    <a:cubicBezTo>
                      <a:pt x="41472" y="1715"/>
                      <a:pt x="48684" y="0"/>
                      <a:pt x="56466" y="0"/>
                    </a:cubicBezTo>
                    <a:cubicBezTo>
                      <a:pt x="70606" y="0"/>
                      <a:pt x="82564" y="5524"/>
                      <a:pt x="92244" y="16669"/>
                    </a:cubicBezTo>
                    <a:cubicBezTo>
                      <a:pt x="102303" y="27908"/>
                      <a:pt x="107333" y="41434"/>
                      <a:pt x="107333" y="57150"/>
                    </a:cubicBezTo>
                    <a:cubicBezTo>
                      <a:pt x="107333" y="73057"/>
                      <a:pt x="102303" y="86582"/>
                      <a:pt x="92244" y="97631"/>
                    </a:cubicBezTo>
                    <a:cubicBezTo>
                      <a:pt x="82564" y="108776"/>
                      <a:pt x="70606" y="114300"/>
                      <a:pt x="56561" y="114300"/>
                    </a:cubicBezTo>
                    <a:close/>
                    <a:moveTo>
                      <a:pt x="53240" y="95917"/>
                    </a:moveTo>
                    <a:cubicBezTo>
                      <a:pt x="62825" y="95917"/>
                      <a:pt x="70891" y="92297"/>
                      <a:pt x="77439" y="84963"/>
                    </a:cubicBezTo>
                    <a:cubicBezTo>
                      <a:pt x="83987" y="77819"/>
                      <a:pt x="87309" y="68485"/>
                      <a:pt x="87309" y="57150"/>
                    </a:cubicBezTo>
                    <a:cubicBezTo>
                      <a:pt x="87309" y="45910"/>
                      <a:pt x="84082" y="36671"/>
                      <a:pt x="77439" y="29337"/>
                    </a:cubicBezTo>
                    <a:cubicBezTo>
                      <a:pt x="70891" y="22003"/>
                      <a:pt x="62825" y="18383"/>
                      <a:pt x="53240" y="18383"/>
                    </a:cubicBezTo>
                    <a:cubicBezTo>
                      <a:pt x="43465" y="18383"/>
                      <a:pt x="35303" y="22003"/>
                      <a:pt x="28755" y="29337"/>
                    </a:cubicBezTo>
                    <a:cubicBezTo>
                      <a:pt x="22397" y="36671"/>
                      <a:pt x="19170" y="45910"/>
                      <a:pt x="19170" y="57150"/>
                    </a:cubicBezTo>
                    <a:cubicBezTo>
                      <a:pt x="19170" y="68580"/>
                      <a:pt x="22397" y="77915"/>
                      <a:pt x="28755" y="85154"/>
                    </a:cubicBezTo>
                    <a:cubicBezTo>
                      <a:pt x="35398" y="92393"/>
                      <a:pt x="43465" y="95917"/>
                      <a:pt x="53240" y="959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1" name="Google Shape;1881;p140"/>
              <p:cNvSpPr/>
              <p:nvPr/>
            </p:nvSpPr>
            <p:spPr>
              <a:xfrm>
                <a:off x="6251371" y="4636568"/>
                <a:ext cx="149848" cy="156876"/>
              </a:xfrm>
              <a:custGeom>
                <a:rect b="b" l="l" r="r" t="t"/>
                <a:pathLst>
                  <a:path extrusionOk="0" h="156876" w="149848">
                    <a:moveTo>
                      <a:pt x="20119" y="156877"/>
                    </a:moveTo>
                    <a:lnTo>
                      <a:pt x="0" y="156877"/>
                    </a:lnTo>
                    <a:lnTo>
                      <a:pt x="0" y="0"/>
                    </a:lnTo>
                    <a:lnTo>
                      <a:pt x="20119" y="0"/>
                    </a:lnTo>
                    <a:lnTo>
                      <a:pt x="74497" y="95536"/>
                    </a:lnTo>
                    <a:lnTo>
                      <a:pt x="75351" y="95536"/>
                    </a:lnTo>
                    <a:lnTo>
                      <a:pt x="129730" y="0"/>
                    </a:lnTo>
                    <a:lnTo>
                      <a:pt x="149849" y="0"/>
                    </a:lnTo>
                    <a:lnTo>
                      <a:pt x="149849" y="156877"/>
                    </a:lnTo>
                    <a:lnTo>
                      <a:pt x="129730" y="156877"/>
                    </a:lnTo>
                    <a:lnTo>
                      <a:pt x="129730" y="63722"/>
                    </a:lnTo>
                    <a:lnTo>
                      <a:pt x="130584" y="37433"/>
                    </a:lnTo>
                    <a:lnTo>
                      <a:pt x="129730" y="37433"/>
                    </a:lnTo>
                    <a:lnTo>
                      <a:pt x="80856" y="123539"/>
                    </a:lnTo>
                    <a:lnTo>
                      <a:pt x="69088" y="123539"/>
                    </a:lnTo>
                    <a:lnTo>
                      <a:pt x="20214" y="37433"/>
                    </a:lnTo>
                    <a:lnTo>
                      <a:pt x="19360" y="37433"/>
                    </a:lnTo>
                    <a:lnTo>
                      <a:pt x="20214" y="63722"/>
                    </a:lnTo>
                    <a:lnTo>
                      <a:pt x="20214" y="15687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2" name="Google Shape;1882;p140"/>
              <p:cNvSpPr/>
              <p:nvPr/>
            </p:nvSpPr>
            <p:spPr>
              <a:xfrm>
                <a:off x="6425515" y="4634759"/>
                <a:ext cx="28470" cy="158686"/>
              </a:xfrm>
              <a:custGeom>
                <a:rect b="b" l="l" r="r" t="t"/>
                <a:pathLst>
                  <a:path extrusionOk="0" h="158686" w="28470">
                    <a:moveTo>
                      <a:pt x="28470" y="14287"/>
                    </a:moveTo>
                    <a:cubicBezTo>
                      <a:pt x="28470" y="18193"/>
                      <a:pt x="27047" y="21622"/>
                      <a:pt x="24295" y="24384"/>
                    </a:cubicBezTo>
                    <a:cubicBezTo>
                      <a:pt x="21543" y="27146"/>
                      <a:pt x="18221" y="28575"/>
                      <a:pt x="14235" y="28575"/>
                    </a:cubicBezTo>
                    <a:cubicBezTo>
                      <a:pt x="10249" y="28575"/>
                      <a:pt x="6928" y="27146"/>
                      <a:pt x="4176" y="24384"/>
                    </a:cubicBezTo>
                    <a:cubicBezTo>
                      <a:pt x="1424" y="21622"/>
                      <a:pt x="0" y="18288"/>
                      <a:pt x="0" y="14287"/>
                    </a:cubicBezTo>
                    <a:cubicBezTo>
                      <a:pt x="0" y="10287"/>
                      <a:pt x="1424" y="6953"/>
                      <a:pt x="4176" y="4191"/>
                    </a:cubicBezTo>
                    <a:cubicBezTo>
                      <a:pt x="6928" y="1429"/>
                      <a:pt x="10249" y="0"/>
                      <a:pt x="14235" y="0"/>
                    </a:cubicBezTo>
                    <a:cubicBezTo>
                      <a:pt x="18221" y="0"/>
                      <a:pt x="21543" y="1429"/>
                      <a:pt x="24295" y="4191"/>
                    </a:cubicBezTo>
                    <a:cubicBezTo>
                      <a:pt x="27047" y="6953"/>
                      <a:pt x="28470" y="10287"/>
                      <a:pt x="28470" y="14287"/>
                    </a:cubicBezTo>
                    <a:close/>
                    <a:moveTo>
                      <a:pt x="24390" y="51340"/>
                    </a:moveTo>
                    <a:lnTo>
                      <a:pt x="24390" y="158687"/>
                    </a:lnTo>
                    <a:lnTo>
                      <a:pt x="4271" y="158687"/>
                    </a:lnTo>
                    <a:lnTo>
                      <a:pt x="4271" y="51340"/>
                    </a:lnTo>
                    <a:lnTo>
                      <a:pt x="24390" y="5134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3" name="Google Shape;1883;p140"/>
              <p:cNvSpPr/>
              <p:nvPr/>
            </p:nvSpPr>
            <p:spPr>
              <a:xfrm>
                <a:off x="6473630" y="4682574"/>
                <a:ext cx="94806" cy="110775"/>
              </a:xfrm>
              <a:custGeom>
                <a:rect b="b" l="l" r="r" t="t"/>
                <a:pathLst>
                  <a:path extrusionOk="0" h="110775" w="94806">
                    <a:moveTo>
                      <a:pt x="95" y="3524"/>
                    </a:moveTo>
                    <a:lnTo>
                      <a:pt x="19265" y="3524"/>
                    </a:lnTo>
                    <a:lnTo>
                      <a:pt x="19265" y="18383"/>
                    </a:lnTo>
                    <a:lnTo>
                      <a:pt x="20119" y="18383"/>
                    </a:lnTo>
                    <a:cubicBezTo>
                      <a:pt x="23156" y="13145"/>
                      <a:pt x="27901" y="8763"/>
                      <a:pt x="34164" y="5239"/>
                    </a:cubicBezTo>
                    <a:cubicBezTo>
                      <a:pt x="40428" y="1715"/>
                      <a:pt x="47071" y="0"/>
                      <a:pt x="53904" y="0"/>
                    </a:cubicBezTo>
                    <a:cubicBezTo>
                      <a:pt x="67000" y="0"/>
                      <a:pt x="77060" y="3715"/>
                      <a:pt x="84177" y="11240"/>
                    </a:cubicBezTo>
                    <a:cubicBezTo>
                      <a:pt x="91200" y="18764"/>
                      <a:pt x="94806" y="29432"/>
                      <a:pt x="94806" y="43339"/>
                    </a:cubicBezTo>
                    <a:lnTo>
                      <a:pt x="94806" y="110776"/>
                    </a:lnTo>
                    <a:lnTo>
                      <a:pt x="74687" y="110776"/>
                    </a:lnTo>
                    <a:lnTo>
                      <a:pt x="74687" y="44577"/>
                    </a:lnTo>
                    <a:cubicBezTo>
                      <a:pt x="74213" y="27051"/>
                      <a:pt x="65482" y="18288"/>
                      <a:pt x="48305" y="18288"/>
                    </a:cubicBezTo>
                    <a:cubicBezTo>
                      <a:pt x="40333" y="18288"/>
                      <a:pt x="33595" y="21527"/>
                      <a:pt x="28186" y="28004"/>
                    </a:cubicBezTo>
                    <a:cubicBezTo>
                      <a:pt x="22776" y="34481"/>
                      <a:pt x="20119" y="42291"/>
                      <a:pt x="20119" y="51340"/>
                    </a:cubicBezTo>
                    <a:lnTo>
                      <a:pt x="20119" y="110681"/>
                    </a:lnTo>
                    <a:lnTo>
                      <a:pt x="0" y="110681"/>
                    </a:lnTo>
                    <a:lnTo>
                      <a:pt x="0" y="352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4" name="Google Shape;1884;p140"/>
              <p:cNvSpPr/>
              <p:nvPr/>
            </p:nvSpPr>
            <p:spPr>
              <a:xfrm>
                <a:off x="6584759" y="4636568"/>
                <a:ext cx="107428" cy="160305"/>
              </a:xfrm>
              <a:custGeom>
                <a:rect b="b" l="l" r="r" t="t"/>
                <a:pathLst>
                  <a:path extrusionOk="0" h="160305" w="107428">
                    <a:moveTo>
                      <a:pt x="50772" y="160306"/>
                    </a:moveTo>
                    <a:cubicBezTo>
                      <a:pt x="36822" y="160306"/>
                      <a:pt x="24769" y="154781"/>
                      <a:pt x="14805" y="143637"/>
                    </a:cubicBezTo>
                    <a:cubicBezTo>
                      <a:pt x="4935" y="132398"/>
                      <a:pt x="0" y="118872"/>
                      <a:pt x="0" y="103156"/>
                    </a:cubicBezTo>
                    <a:cubicBezTo>
                      <a:pt x="0" y="87440"/>
                      <a:pt x="4935" y="73914"/>
                      <a:pt x="14805" y="62675"/>
                    </a:cubicBezTo>
                    <a:cubicBezTo>
                      <a:pt x="24864" y="51530"/>
                      <a:pt x="36822" y="46006"/>
                      <a:pt x="50772" y="46006"/>
                    </a:cubicBezTo>
                    <a:cubicBezTo>
                      <a:pt x="58649" y="46006"/>
                      <a:pt x="65767" y="47720"/>
                      <a:pt x="72315" y="51054"/>
                    </a:cubicBezTo>
                    <a:cubicBezTo>
                      <a:pt x="78768" y="54388"/>
                      <a:pt x="83798" y="58865"/>
                      <a:pt x="87309" y="64389"/>
                    </a:cubicBezTo>
                    <a:lnTo>
                      <a:pt x="88163" y="64389"/>
                    </a:lnTo>
                    <a:lnTo>
                      <a:pt x="87309" y="49530"/>
                    </a:lnTo>
                    <a:lnTo>
                      <a:pt x="87309" y="0"/>
                    </a:lnTo>
                    <a:lnTo>
                      <a:pt x="107428" y="0"/>
                    </a:lnTo>
                    <a:lnTo>
                      <a:pt x="107428" y="156877"/>
                    </a:lnTo>
                    <a:lnTo>
                      <a:pt x="88258" y="156877"/>
                    </a:lnTo>
                    <a:lnTo>
                      <a:pt x="88258" y="142018"/>
                    </a:lnTo>
                    <a:lnTo>
                      <a:pt x="87404" y="142018"/>
                    </a:lnTo>
                    <a:cubicBezTo>
                      <a:pt x="83893" y="147542"/>
                      <a:pt x="78958" y="152019"/>
                      <a:pt x="72410" y="155353"/>
                    </a:cubicBezTo>
                    <a:cubicBezTo>
                      <a:pt x="65861" y="158687"/>
                      <a:pt x="58649" y="160306"/>
                      <a:pt x="50772" y="160306"/>
                    </a:cubicBezTo>
                    <a:close/>
                    <a:moveTo>
                      <a:pt x="54094" y="141923"/>
                    </a:moveTo>
                    <a:cubicBezTo>
                      <a:pt x="63963" y="141923"/>
                      <a:pt x="72030" y="138303"/>
                      <a:pt x="78293" y="131159"/>
                    </a:cubicBezTo>
                    <a:cubicBezTo>
                      <a:pt x="84842" y="124016"/>
                      <a:pt x="88163" y="114681"/>
                      <a:pt x="88163" y="103156"/>
                    </a:cubicBezTo>
                    <a:cubicBezTo>
                      <a:pt x="88163" y="91916"/>
                      <a:pt x="84842" y="82677"/>
                      <a:pt x="78293" y="75343"/>
                    </a:cubicBezTo>
                    <a:cubicBezTo>
                      <a:pt x="71935" y="68009"/>
                      <a:pt x="63774" y="64389"/>
                      <a:pt x="54094" y="64389"/>
                    </a:cubicBezTo>
                    <a:cubicBezTo>
                      <a:pt x="44509" y="64389"/>
                      <a:pt x="36442" y="68009"/>
                      <a:pt x="29894" y="75343"/>
                    </a:cubicBezTo>
                    <a:cubicBezTo>
                      <a:pt x="23346" y="82677"/>
                      <a:pt x="20024" y="91916"/>
                      <a:pt x="20024" y="103156"/>
                    </a:cubicBezTo>
                    <a:cubicBezTo>
                      <a:pt x="20024" y="114586"/>
                      <a:pt x="23346" y="123825"/>
                      <a:pt x="29894" y="130969"/>
                    </a:cubicBezTo>
                    <a:cubicBezTo>
                      <a:pt x="36347" y="138303"/>
                      <a:pt x="44414" y="141923"/>
                      <a:pt x="54094" y="14192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885" name="Google Shape;1885;p140"/>
            <p:cNvGrpSpPr/>
            <p:nvPr/>
          </p:nvGrpSpPr>
          <p:grpSpPr>
            <a:xfrm>
              <a:off x="4965272" y="4619519"/>
              <a:ext cx="711757" cy="228504"/>
              <a:chOff x="4965272" y="4619519"/>
              <a:chExt cx="711757" cy="228504"/>
            </a:xfrm>
          </p:grpSpPr>
          <p:sp>
            <p:nvSpPr>
              <p:cNvPr id="1886" name="Google Shape;1886;p140"/>
              <p:cNvSpPr/>
              <p:nvPr/>
            </p:nvSpPr>
            <p:spPr>
              <a:xfrm>
                <a:off x="4965272" y="4619519"/>
                <a:ext cx="173004" cy="177355"/>
              </a:xfrm>
              <a:custGeom>
                <a:rect b="b" l="l" r="r" t="t"/>
                <a:pathLst>
                  <a:path extrusionOk="0" h="177355" w="173004">
                    <a:moveTo>
                      <a:pt x="90061" y="177356"/>
                    </a:moveTo>
                    <a:cubicBezTo>
                      <a:pt x="41092" y="177356"/>
                      <a:pt x="0" y="137541"/>
                      <a:pt x="0" y="88678"/>
                    </a:cubicBezTo>
                    <a:cubicBezTo>
                      <a:pt x="0" y="39815"/>
                      <a:pt x="41092" y="0"/>
                      <a:pt x="90061" y="0"/>
                    </a:cubicBezTo>
                    <a:cubicBezTo>
                      <a:pt x="117108" y="0"/>
                      <a:pt x="136373" y="10573"/>
                      <a:pt x="150893" y="24479"/>
                    </a:cubicBezTo>
                    <a:lnTo>
                      <a:pt x="133811" y="41529"/>
                    </a:lnTo>
                    <a:cubicBezTo>
                      <a:pt x="123371" y="31814"/>
                      <a:pt x="109326" y="24194"/>
                      <a:pt x="90061" y="24194"/>
                    </a:cubicBezTo>
                    <a:cubicBezTo>
                      <a:pt x="54378" y="24194"/>
                      <a:pt x="26383" y="52959"/>
                      <a:pt x="26383" y="88678"/>
                    </a:cubicBezTo>
                    <a:cubicBezTo>
                      <a:pt x="26383" y="124397"/>
                      <a:pt x="54283" y="153162"/>
                      <a:pt x="90061" y="153162"/>
                    </a:cubicBezTo>
                    <a:cubicBezTo>
                      <a:pt x="113217" y="153162"/>
                      <a:pt x="126408" y="143828"/>
                      <a:pt x="134854" y="135446"/>
                    </a:cubicBezTo>
                    <a:cubicBezTo>
                      <a:pt x="141782" y="128492"/>
                      <a:pt x="146338" y="118586"/>
                      <a:pt x="148046" y="104966"/>
                    </a:cubicBezTo>
                    <a:lnTo>
                      <a:pt x="90061" y="104966"/>
                    </a:lnTo>
                    <a:lnTo>
                      <a:pt x="90061" y="80677"/>
                    </a:lnTo>
                    <a:lnTo>
                      <a:pt x="171676" y="80677"/>
                    </a:lnTo>
                    <a:cubicBezTo>
                      <a:pt x="172530" y="84963"/>
                      <a:pt x="173005" y="90202"/>
                      <a:pt x="173005" y="95822"/>
                    </a:cubicBezTo>
                    <a:cubicBezTo>
                      <a:pt x="173005" y="114014"/>
                      <a:pt x="167975" y="136493"/>
                      <a:pt x="152032" y="152495"/>
                    </a:cubicBezTo>
                    <a:cubicBezTo>
                      <a:pt x="136373" y="168688"/>
                      <a:pt x="116444" y="177356"/>
                      <a:pt x="90061" y="17735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7" name="Google Shape;1887;p140"/>
              <p:cNvSpPr/>
              <p:nvPr/>
            </p:nvSpPr>
            <p:spPr>
              <a:xfrm>
                <a:off x="5151847" y="4682669"/>
                <a:ext cx="112552" cy="114109"/>
              </a:xfrm>
              <a:custGeom>
                <a:rect b="b" l="l" r="r" t="t"/>
                <a:pathLst>
                  <a:path extrusionOk="0" h="114109" w="112552">
                    <a:moveTo>
                      <a:pt x="112553" y="57055"/>
                    </a:moveTo>
                    <a:cubicBezTo>
                      <a:pt x="112553" y="89916"/>
                      <a:pt x="87214" y="114110"/>
                      <a:pt x="56276" y="114110"/>
                    </a:cubicBezTo>
                    <a:cubicBezTo>
                      <a:pt x="25339" y="114110"/>
                      <a:pt x="0" y="89916"/>
                      <a:pt x="0" y="57055"/>
                    </a:cubicBezTo>
                    <a:cubicBezTo>
                      <a:pt x="0" y="24003"/>
                      <a:pt x="25339"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631"/>
                      <a:pt x="87878" y="77438"/>
                      <a:pt x="87878" y="5705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8" name="Google Shape;1888;p140"/>
              <p:cNvSpPr/>
              <p:nvPr/>
            </p:nvSpPr>
            <p:spPr>
              <a:xfrm>
                <a:off x="5278160" y="4682669"/>
                <a:ext cx="112552" cy="114109"/>
              </a:xfrm>
              <a:custGeom>
                <a:rect b="b" l="l" r="r" t="t"/>
                <a:pathLst>
                  <a:path extrusionOk="0" h="114109" w="112552">
                    <a:moveTo>
                      <a:pt x="112553" y="57055"/>
                    </a:moveTo>
                    <a:cubicBezTo>
                      <a:pt x="112553" y="89916"/>
                      <a:pt x="87309" y="114110"/>
                      <a:pt x="56276" y="114110"/>
                    </a:cubicBezTo>
                    <a:cubicBezTo>
                      <a:pt x="25244" y="114110"/>
                      <a:pt x="0" y="89916"/>
                      <a:pt x="0" y="57055"/>
                    </a:cubicBezTo>
                    <a:cubicBezTo>
                      <a:pt x="0" y="24003"/>
                      <a:pt x="25244"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726"/>
                      <a:pt x="87878" y="77438"/>
                      <a:pt x="87878" y="5705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89" name="Google Shape;1889;p140"/>
              <p:cNvSpPr/>
              <p:nvPr/>
            </p:nvSpPr>
            <p:spPr>
              <a:xfrm>
                <a:off x="5404284" y="4682574"/>
                <a:ext cx="109515" cy="165449"/>
              </a:xfrm>
              <a:custGeom>
                <a:rect b="b" l="l" r="r" t="t"/>
                <a:pathLst>
                  <a:path extrusionOk="0" h="165449" w="109515">
                    <a:moveTo>
                      <a:pt x="109516" y="3524"/>
                    </a:moveTo>
                    <a:lnTo>
                      <a:pt x="109516" y="106013"/>
                    </a:lnTo>
                    <a:cubicBezTo>
                      <a:pt x="109516" y="148209"/>
                      <a:pt x="84652" y="165449"/>
                      <a:pt x="55232" y="165449"/>
                    </a:cubicBezTo>
                    <a:cubicBezTo>
                      <a:pt x="27521" y="165449"/>
                      <a:pt x="10819" y="146876"/>
                      <a:pt x="4555" y="131731"/>
                    </a:cubicBezTo>
                    <a:lnTo>
                      <a:pt x="26383" y="122682"/>
                    </a:lnTo>
                    <a:cubicBezTo>
                      <a:pt x="30273" y="132017"/>
                      <a:pt x="39764" y="142970"/>
                      <a:pt x="55138" y="142970"/>
                    </a:cubicBezTo>
                    <a:cubicBezTo>
                      <a:pt x="73928" y="142970"/>
                      <a:pt x="85696" y="131255"/>
                      <a:pt x="85696" y="109442"/>
                    </a:cubicBezTo>
                    <a:lnTo>
                      <a:pt x="85696" y="101251"/>
                    </a:lnTo>
                    <a:lnTo>
                      <a:pt x="84842" y="101251"/>
                    </a:lnTo>
                    <a:cubicBezTo>
                      <a:pt x="79242" y="108204"/>
                      <a:pt x="68424" y="114205"/>
                      <a:pt x="54758" y="114205"/>
                    </a:cubicBezTo>
                    <a:cubicBezTo>
                      <a:pt x="26193" y="114205"/>
                      <a:pt x="0" y="89345"/>
                      <a:pt x="0" y="57341"/>
                    </a:cubicBezTo>
                    <a:cubicBezTo>
                      <a:pt x="0" y="25146"/>
                      <a:pt x="26193" y="0"/>
                      <a:pt x="54758" y="0"/>
                    </a:cubicBezTo>
                    <a:cubicBezTo>
                      <a:pt x="68424" y="0"/>
                      <a:pt x="79242" y="6096"/>
                      <a:pt x="84842" y="12764"/>
                    </a:cubicBezTo>
                    <a:lnTo>
                      <a:pt x="85696" y="12764"/>
                    </a:lnTo>
                    <a:lnTo>
                      <a:pt x="85696" y="3524"/>
                    </a:lnTo>
                    <a:lnTo>
                      <a:pt x="109516" y="3524"/>
                    </a:lnTo>
                    <a:close/>
                    <a:moveTo>
                      <a:pt x="87404" y="57436"/>
                    </a:moveTo>
                    <a:cubicBezTo>
                      <a:pt x="87404" y="37338"/>
                      <a:pt x="74023" y="22574"/>
                      <a:pt x="56846" y="22574"/>
                    </a:cubicBezTo>
                    <a:cubicBezTo>
                      <a:pt x="39574" y="22574"/>
                      <a:pt x="25054" y="37243"/>
                      <a:pt x="25054" y="57436"/>
                    </a:cubicBezTo>
                    <a:cubicBezTo>
                      <a:pt x="25054" y="77343"/>
                      <a:pt x="39574" y="91821"/>
                      <a:pt x="56846" y="91821"/>
                    </a:cubicBezTo>
                    <a:cubicBezTo>
                      <a:pt x="74023" y="91821"/>
                      <a:pt x="87404" y="77343"/>
                      <a:pt x="87404" y="5743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0" name="Google Shape;1890;p140"/>
              <p:cNvSpPr/>
              <p:nvPr/>
            </p:nvSpPr>
            <p:spPr>
              <a:xfrm>
                <a:off x="5532590" y="4625614"/>
                <a:ext cx="25148" cy="167830"/>
              </a:xfrm>
              <a:custGeom>
                <a:rect b="b" l="l" r="r" t="t"/>
                <a:pathLst>
                  <a:path extrusionOk="0" h="167830" w="25148">
                    <a:moveTo>
                      <a:pt x="25149" y="0"/>
                    </a:moveTo>
                    <a:lnTo>
                      <a:pt x="25149" y="167831"/>
                    </a:lnTo>
                    <a:lnTo>
                      <a:pt x="0" y="167831"/>
                    </a:lnTo>
                    <a:lnTo>
                      <a:pt x="0" y="0"/>
                    </a:lnTo>
                    <a:lnTo>
                      <a:pt x="25149"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891" name="Google Shape;1891;p140"/>
              <p:cNvSpPr/>
              <p:nvPr/>
            </p:nvSpPr>
            <p:spPr>
              <a:xfrm>
                <a:off x="5572354" y="4682764"/>
                <a:ext cx="104675" cy="114109"/>
              </a:xfrm>
              <a:custGeom>
                <a:rect b="b" l="l" r="r" t="t"/>
                <a:pathLst>
                  <a:path extrusionOk="0" h="114109" w="104675">
                    <a:moveTo>
                      <a:pt x="84082" y="75819"/>
                    </a:moveTo>
                    <a:lnTo>
                      <a:pt x="103537" y="88773"/>
                    </a:lnTo>
                    <a:cubicBezTo>
                      <a:pt x="97274" y="98108"/>
                      <a:pt x="82089" y="114110"/>
                      <a:pt x="55897" y="114110"/>
                    </a:cubicBezTo>
                    <a:cubicBezTo>
                      <a:pt x="23441" y="114110"/>
                      <a:pt x="0" y="89059"/>
                      <a:pt x="0" y="57055"/>
                    </a:cubicBezTo>
                    <a:cubicBezTo>
                      <a:pt x="0" y="23146"/>
                      <a:pt x="23630" y="0"/>
                      <a:pt x="53145" y="0"/>
                    </a:cubicBezTo>
                    <a:cubicBezTo>
                      <a:pt x="82754" y="0"/>
                      <a:pt x="97274" y="23527"/>
                      <a:pt x="102019" y="36290"/>
                    </a:cubicBezTo>
                    <a:lnTo>
                      <a:pt x="104676" y="42767"/>
                    </a:lnTo>
                    <a:lnTo>
                      <a:pt x="28280" y="74390"/>
                    </a:lnTo>
                    <a:cubicBezTo>
                      <a:pt x="34164" y="85820"/>
                      <a:pt x="43180" y="91726"/>
                      <a:pt x="55992" y="91726"/>
                    </a:cubicBezTo>
                    <a:cubicBezTo>
                      <a:pt x="68708" y="91631"/>
                      <a:pt x="77629" y="85344"/>
                      <a:pt x="84082" y="75819"/>
                    </a:cubicBezTo>
                    <a:close/>
                    <a:moveTo>
                      <a:pt x="24200" y="55245"/>
                    </a:moveTo>
                    <a:lnTo>
                      <a:pt x="75257" y="34100"/>
                    </a:lnTo>
                    <a:cubicBezTo>
                      <a:pt x="72410" y="26956"/>
                      <a:pt x="63963" y="22003"/>
                      <a:pt x="53999" y="22003"/>
                    </a:cubicBezTo>
                    <a:cubicBezTo>
                      <a:pt x="41282" y="22003"/>
                      <a:pt x="23535" y="33242"/>
                      <a:pt x="24200" y="5524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c Content - Closing slide w/speakers">
  <p:cSld name="BLANK_1_2_1_1_1_1_1_1_1_1_1_1_1_1_1_1_2_1_1">
    <p:spTree>
      <p:nvGrpSpPr>
        <p:cNvPr id="1892" name="Shape 1892"/>
        <p:cNvGrpSpPr/>
        <p:nvPr/>
      </p:nvGrpSpPr>
      <p:grpSpPr>
        <a:xfrm>
          <a:off x="0" y="0"/>
          <a:ext cx="0" cy="0"/>
          <a:chOff x="0" y="0"/>
          <a:chExt cx="0" cy="0"/>
        </a:xfrm>
      </p:grpSpPr>
      <p:sp>
        <p:nvSpPr>
          <p:cNvPr id="1893" name="Google Shape;1893;p141"/>
          <p:cNvSpPr txBox="1"/>
          <p:nvPr>
            <p:ph idx="12" type="sldNum"/>
          </p:nvPr>
        </p:nvSpPr>
        <p:spPr>
          <a:xfrm>
            <a:off x="8771700" y="4874225"/>
            <a:ext cx="372300" cy="92400"/>
          </a:xfrm>
          <a:prstGeom prst="rect">
            <a:avLst/>
          </a:prstGeom>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
        <p:nvSpPr>
          <p:cNvPr id="1894" name="Google Shape;1894;p141"/>
          <p:cNvSpPr txBox="1"/>
          <p:nvPr>
            <p:ph type="title"/>
          </p:nvPr>
        </p:nvSpPr>
        <p:spPr>
          <a:xfrm>
            <a:off x="457200" y="1535475"/>
            <a:ext cx="5458800" cy="2074500"/>
          </a:xfrm>
          <a:prstGeom prst="rect">
            <a:avLst/>
          </a:prstGeom>
        </p:spPr>
        <p:txBody>
          <a:bodyPr anchorCtr="0" anchor="t" bIns="0" lIns="0" spcFirstLastPara="1" rIns="0" wrap="square" tIns="0">
            <a:noAutofit/>
          </a:bodyPr>
          <a:lstStyle>
            <a:lvl1pPr lvl="0">
              <a:lnSpc>
                <a:spcPct val="90000"/>
              </a:lnSpc>
              <a:spcBef>
                <a:spcPts val="0"/>
              </a:spcBef>
              <a:spcAft>
                <a:spcPts val="0"/>
              </a:spcAft>
              <a:buSzPts val="5600"/>
              <a:buNone/>
              <a:defRPr sz="5600"/>
            </a:lvl1pPr>
            <a:lvl2pPr lvl="1">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2pPr>
            <a:lvl3pPr lvl="2">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3pPr>
            <a:lvl4pPr lvl="3">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4pPr>
            <a:lvl5pPr lvl="4">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5pPr>
            <a:lvl6pPr lvl="5">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6pPr>
            <a:lvl7pPr lvl="6">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7pPr>
            <a:lvl8pPr lvl="7">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8pPr>
            <a:lvl9pPr lvl="8">
              <a:lnSpc>
                <a:spcPct val="90000"/>
              </a:lnSpc>
              <a:spcBef>
                <a:spcPts val="0"/>
              </a:spcBef>
              <a:spcAft>
                <a:spcPts val="0"/>
              </a:spcAft>
              <a:buSzPts val="5600"/>
              <a:buFont typeface="Google Sans Medium"/>
              <a:buNone/>
              <a:defRPr sz="5600">
                <a:latin typeface="Google Sans Medium"/>
                <a:ea typeface="Google Sans Medium"/>
                <a:cs typeface="Google Sans Medium"/>
                <a:sym typeface="Google Sans Medium"/>
              </a:defRPr>
            </a:lvl9pPr>
          </a:lstStyle>
          <a:p/>
        </p:txBody>
      </p:sp>
      <p:grpSp>
        <p:nvGrpSpPr>
          <p:cNvPr id="1895" name="Google Shape;1895;p141"/>
          <p:cNvGrpSpPr/>
          <p:nvPr/>
        </p:nvGrpSpPr>
        <p:grpSpPr>
          <a:xfrm>
            <a:off x="457195" y="457194"/>
            <a:ext cx="627759" cy="628705"/>
            <a:chOff x="465416" y="478859"/>
            <a:chExt cx="1527766" cy="1530069"/>
          </a:xfrm>
        </p:grpSpPr>
        <p:sp>
          <p:nvSpPr>
            <p:cNvPr id="1896" name="Google Shape;1896;p141"/>
            <p:cNvSpPr/>
            <p:nvPr/>
          </p:nvSpPr>
          <p:spPr>
            <a:xfrm>
              <a:off x="736855" y="478859"/>
              <a:ext cx="1256327" cy="1426803"/>
            </a:xfrm>
            <a:custGeom>
              <a:rect b="b" l="l" r="r" t="t"/>
              <a:pathLst>
                <a:path extrusionOk="0" h="1426803" w="1256327">
                  <a:moveTo>
                    <a:pt x="501104" y="0"/>
                  </a:moveTo>
                  <a:cubicBezTo>
                    <a:pt x="175435" y="0"/>
                    <a:pt x="-19354" y="270060"/>
                    <a:pt x="1526" y="533744"/>
                  </a:cubicBezTo>
                  <a:cubicBezTo>
                    <a:pt x="10947" y="653091"/>
                    <a:pt x="69511" y="768611"/>
                    <a:pt x="166269" y="858886"/>
                  </a:cubicBezTo>
                  <a:cubicBezTo>
                    <a:pt x="202173" y="892294"/>
                    <a:pt x="241129" y="920092"/>
                    <a:pt x="281363" y="941767"/>
                  </a:cubicBezTo>
                  <a:cubicBezTo>
                    <a:pt x="250296" y="904789"/>
                    <a:pt x="228907" y="859398"/>
                    <a:pt x="220760" y="809670"/>
                  </a:cubicBezTo>
                  <a:cubicBezTo>
                    <a:pt x="199117" y="677062"/>
                    <a:pt x="286454" y="481976"/>
                    <a:pt x="509763" y="481976"/>
                  </a:cubicBezTo>
                  <a:cubicBezTo>
                    <a:pt x="749877" y="481976"/>
                    <a:pt x="1014432" y="710724"/>
                    <a:pt x="1036586" y="991749"/>
                  </a:cubicBezTo>
                  <a:cubicBezTo>
                    <a:pt x="1050336" y="1163627"/>
                    <a:pt x="985150" y="1318677"/>
                    <a:pt x="875150" y="1426804"/>
                  </a:cubicBezTo>
                  <a:cubicBezTo>
                    <a:pt x="1103296" y="1294449"/>
                    <a:pt x="1256327" y="1047599"/>
                    <a:pt x="1256327" y="765041"/>
                  </a:cubicBezTo>
                  <a:cubicBezTo>
                    <a:pt x="1256327" y="459280"/>
                    <a:pt x="1077070" y="195341"/>
                    <a:pt x="818115" y="72934"/>
                  </a:cubicBezTo>
                  <a:cubicBezTo>
                    <a:pt x="722631" y="27542"/>
                    <a:pt x="609068" y="0"/>
                    <a:pt x="501104" y="0"/>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97" name="Google Shape;1897;p141"/>
            <p:cNvSpPr/>
            <p:nvPr/>
          </p:nvSpPr>
          <p:spPr>
            <a:xfrm>
              <a:off x="465416" y="582125"/>
              <a:ext cx="1256329" cy="1426803"/>
            </a:xfrm>
            <a:custGeom>
              <a:rect b="b" l="l" r="r" t="t"/>
              <a:pathLst>
                <a:path extrusionOk="0" h="1426803" w="1256329">
                  <a:moveTo>
                    <a:pt x="755223" y="1426803"/>
                  </a:moveTo>
                  <a:cubicBezTo>
                    <a:pt x="1080892" y="1426803"/>
                    <a:pt x="1275681" y="1156741"/>
                    <a:pt x="1254804" y="893059"/>
                  </a:cubicBezTo>
                  <a:cubicBezTo>
                    <a:pt x="1245380" y="773712"/>
                    <a:pt x="1186817" y="658192"/>
                    <a:pt x="1090059" y="567917"/>
                  </a:cubicBezTo>
                  <a:cubicBezTo>
                    <a:pt x="1054155" y="534509"/>
                    <a:pt x="1015198" y="506711"/>
                    <a:pt x="974968" y="485036"/>
                  </a:cubicBezTo>
                  <a:cubicBezTo>
                    <a:pt x="1006032" y="522014"/>
                    <a:pt x="1027420" y="567405"/>
                    <a:pt x="1035567" y="617133"/>
                  </a:cubicBezTo>
                  <a:cubicBezTo>
                    <a:pt x="1057210" y="749742"/>
                    <a:pt x="969873" y="944828"/>
                    <a:pt x="746568" y="944828"/>
                  </a:cubicBezTo>
                  <a:cubicBezTo>
                    <a:pt x="506454" y="944828"/>
                    <a:pt x="241896" y="716079"/>
                    <a:pt x="219743" y="435054"/>
                  </a:cubicBezTo>
                  <a:cubicBezTo>
                    <a:pt x="205993" y="263173"/>
                    <a:pt x="271178" y="108126"/>
                    <a:pt x="381177" y="0"/>
                  </a:cubicBezTo>
                  <a:cubicBezTo>
                    <a:pt x="153031" y="132352"/>
                    <a:pt x="0" y="379205"/>
                    <a:pt x="0" y="661762"/>
                  </a:cubicBezTo>
                  <a:cubicBezTo>
                    <a:pt x="0" y="967523"/>
                    <a:pt x="179258" y="1231463"/>
                    <a:pt x="438213" y="1353868"/>
                  </a:cubicBezTo>
                  <a:cubicBezTo>
                    <a:pt x="533700" y="1399260"/>
                    <a:pt x="647263" y="1426803"/>
                    <a:pt x="755223" y="1426803"/>
                  </a:cubicBez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898" name="Google Shape;1898;p141"/>
          <p:cNvSpPr/>
          <p:nvPr>
            <p:ph idx="2" type="pic"/>
          </p:nvPr>
        </p:nvSpPr>
        <p:spPr>
          <a:xfrm>
            <a:off x="6691600" y="1535475"/>
            <a:ext cx="513600" cy="513900"/>
          </a:xfrm>
          <a:prstGeom prst="ellipse">
            <a:avLst/>
          </a:prstGeom>
          <a:noFill/>
          <a:ln>
            <a:noFill/>
          </a:ln>
        </p:spPr>
      </p:sp>
      <p:sp>
        <p:nvSpPr>
          <p:cNvPr id="1899" name="Google Shape;1899;p141"/>
          <p:cNvSpPr txBox="1"/>
          <p:nvPr>
            <p:ph idx="1" type="subTitle"/>
          </p:nvPr>
        </p:nvSpPr>
        <p:spPr>
          <a:xfrm>
            <a:off x="7271275" y="1535475"/>
            <a:ext cx="1415400" cy="513900"/>
          </a:xfrm>
          <a:prstGeom prst="rect">
            <a:avLst/>
          </a:prstGeom>
        </p:spPr>
        <p:txBody>
          <a:bodyPr anchorCtr="0" anchor="ctr" bIns="0" lIns="0" spcFirstLastPara="1" rIns="0" wrap="square" tIns="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900" name="Google Shape;1900;p141"/>
          <p:cNvSpPr/>
          <p:nvPr>
            <p:ph idx="3" type="pic"/>
          </p:nvPr>
        </p:nvSpPr>
        <p:spPr>
          <a:xfrm>
            <a:off x="6691600" y="2125575"/>
            <a:ext cx="513600" cy="513900"/>
          </a:xfrm>
          <a:prstGeom prst="ellipse">
            <a:avLst/>
          </a:prstGeom>
          <a:noFill/>
          <a:ln>
            <a:noFill/>
          </a:ln>
        </p:spPr>
      </p:sp>
      <p:sp>
        <p:nvSpPr>
          <p:cNvPr id="1901" name="Google Shape;1901;p141"/>
          <p:cNvSpPr txBox="1"/>
          <p:nvPr>
            <p:ph idx="4" type="subTitle"/>
          </p:nvPr>
        </p:nvSpPr>
        <p:spPr>
          <a:xfrm>
            <a:off x="7271275" y="2125575"/>
            <a:ext cx="1415400" cy="513900"/>
          </a:xfrm>
          <a:prstGeom prst="rect">
            <a:avLst/>
          </a:prstGeom>
        </p:spPr>
        <p:txBody>
          <a:bodyPr anchorCtr="0" anchor="ctr" bIns="0" lIns="0" spcFirstLastPara="1" rIns="0" wrap="square" tIns="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902" name="Google Shape;1902;p141"/>
          <p:cNvSpPr/>
          <p:nvPr>
            <p:ph idx="5" type="pic"/>
          </p:nvPr>
        </p:nvSpPr>
        <p:spPr>
          <a:xfrm>
            <a:off x="6691600" y="2715675"/>
            <a:ext cx="513600" cy="513900"/>
          </a:xfrm>
          <a:prstGeom prst="ellipse">
            <a:avLst/>
          </a:prstGeom>
          <a:noFill/>
          <a:ln>
            <a:noFill/>
          </a:ln>
        </p:spPr>
      </p:sp>
      <p:sp>
        <p:nvSpPr>
          <p:cNvPr id="1903" name="Google Shape;1903;p141"/>
          <p:cNvSpPr txBox="1"/>
          <p:nvPr>
            <p:ph idx="6" type="subTitle"/>
          </p:nvPr>
        </p:nvSpPr>
        <p:spPr>
          <a:xfrm>
            <a:off x="7271275" y="2715675"/>
            <a:ext cx="1415400" cy="513900"/>
          </a:xfrm>
          <a:prstGeom prst="rect">
            <a:avLst/>
          </a:prstGeom>
        </p:spPr>
        <p:txBody>
          <a:bodyPr anchorCtr="0" anchor="ctr" bIns="0" lIns="0" spcFirstLastPara="1" rIns="0" wrap="square" tIns="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904" name="Google Shape;1904;p141"/>
          <p:cNvSpPr/>
          <p:nvPr>
            <p:ph idx="7" type="pic"/>
          </p:nvPr>
        </p:nvSpPr>
        <p:spPr>
          <a:xfrm>
            <a:off x="6691600" y="3305775"/>
            <a:ext cx="513600" cy="513900"/>
          </a:xfrm>
          <a:prstGeom prst="ellipse">
            <a:avLst/>
          </a:prstGeom>
          <a:noFill/>
          <a:ln>
            <a:noFill/>
          </a:ln>
        </p:spPr>
      </p:sp>
      <p:sp>
        <p:nvSpPr>
          <p:cNvPr id="1905" name="Google Shape;1905;p141"/>
          <p:cNvSpPr txBox="1"/>
          <p:nvPr>
            <p:ph idx="8" type="subTitle"/>
          </p:nvPr>
        </p:nvSpPr>
        <p:spPr>
          <a:xfrm>
            <a:off x="7271275" y="3305775"/>
            <a:ext cx="1415400" cy="513900"/>
          </a:xfrm>
          <a:prstGeom prst="rect">
            <a:avLst/>
          </a:prstGeom>
        </p:spPr>
        <p:txBody>
          <a:bodyPr anchorCtr="0" anchor="ctr" bIns="0" lIns="0" spcFirstLastPara="1" rIns="0" wrap="square" tIns="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sp>
        <p:nvSpPr>
          <p:cNvPr id="1906" name="Google Shape;1906;p141"/>
          <p:cNvSpPr/>
          <p:nvPr>
            <p:ph idx="9" type="pic"/>
          </p:nvPr>
        </p:nvSpPr>
        <p:spPr>
          <a:xfrm>
            <a:off x="6691600" y="3895875"/>
            <a:ext cx="513600" cy="513900"/>
          </a:xfrm>
          <a:prstGeom prst="ellipse">
            <a:avLst/>
          </a:prstGeom>
          <a:noFill/>
          <a:ln>
            <a:noFill/>
          </a:ln>
        </p:spPr>
      </p:sp>
      <p:sp>
        <p:nvSpPr>
          <p:cNvPr id="1907" name="Google Shape;1907;p141"/>
          <p:cNvSpPr txBox="1"/>
          <p:nvPr>
            <p:ph idx="13" type="subTitle"/>
          </p:nvPr>
        </p:nvSpPr>
        <p:spPr>
          <a:xfrm>
            <a:off x="7271275" y="3895875"/>
            <a:ext cx="1415400" cy="513900"/>
          </a:xfrm>
          <a:prstGeom prst="rect">
            <a:avLst/>
          </a:prstGeom>
        </p:spPr>
        <p:txBody>
          <a:bodyPr anchorCtr="0" anchor="ctr" bIns="0" lIns="0" spcFirstLastPara="1" rIns="0" wrap="square" tIns="0">
            <a:noAutofit/>
          </a:bodyPr>
          <a:lstStyle>
            <a:lvl1pPr lvl="0">
              <a:spcBef>
                <a:spcPts val="0"/>
              </a:spcBef>
              <a:spcAft>
                <a:spcPts val="0"/>
              </a:spcAft>
              <a:buSzPts val="800"/>
              <a:buNone/>
              <a:defRPr sz="800"/>
            </a:lvl1pPr>
            <a:lvl2pPr lvl="1">
              <a:spcBef>
                <a:spcPts val="0"/>
              </a:spcBef>
              <a:spcAft>
                <a:spcPts val="0"/>
              </a:spcAft>
              <a:buSzPts val="800"/>
              <a:buNone/>
              <a:defRPr sz="800"/>
            </a:lvl2pPr>
            <a:lvl3pPr lvl="2">
              <a:spcBef>
                <a:spcPts val="0"/>
              </a:spcBef>
              <a:spcAft>
                <a:spcPts val="0"/>
              </a:spcAft>
              <a:buSzPts val="800"/>
              <a:buNone/>
              <a:defRPr sz="800"/>
            </a:lvl3pPr>
            <a:lvl4pPr lvl="3">
              <a:spcBef>
                <a:spcPts val="0"/>
              </a:spcBef>
              <a:spcAft>
                <a:spcPts val="0"/>
              </a:spcAft>
              <a:buSzPts val="800"/>
              <a:buNone/>
              <a:defRPr sz="800"/>
            </a:lvl4pPr>
            <a:lvl5pPr lvl="4">
              <a:spcBef>
                <a:spcPts val="0"/>
              </a:spcBef>
              <a:spcAft>
                <a:spcPts val="0"/>
              </a:spcAft>
              <a:buSzPts val="800"/>
              <a:buNone/>
              <a:defRPr sz="800"/>
            </a:lvl5pPr>
            <a:lvl6pPr lvl="5">
              <a:spcBef>
                <a:spcPts val="0"/>
              </a:spcBef>
              <a:spcAft>
                <a:spcPts val="0"/>
              </a:spcAft>
              <a:buSzPts val="800"/>
              <a:buNone/>
              <a:defRPr sz="800"/>
            </a:lvl6pPr>
            <a:lvl7pPr lvl="6">
              <a:spcBef>
                <a:spcPts val="0"/>
              </a:spcBef>
              <a:spcAft>
                <a:spcPts val="0"/>
              </a:spcAft>
              <a:buSzPts val="800"/>
              <a:buNone/>
              <a:defRPr sz="800"/>
            </a:lvl7pPr>
            <a:lvl8pPr lvl="7">
              <a:spcBef>
                <a:spcPts val="0"/>
              </a:spcBef>
              <a:spcAft>
                <a:spcPts val="0"/>
              </a:spcAft>
              <a:buSzPts val="800"/>
              <a:buNone/>
              <a:defRPr sz="800"/>
            </a:lvl8pPr>
            <a:lvl9pPr lvl="8">
              <a:spcBef>
                <a:spcPts val="0"/>
              </a:spcBef>
              <a:spcAft>
                <a:spcPts val="0"/>
              </a:spcAft>
              <a:buSzPts val="800"/>
              <a:buNone/>
              <a:defRPr sz="800"/>
            </a:lvl9pPr>
          </a:lstStyle>
          <a:p/>
        </p:txBody>
      </p:sp>
      <p:grpSp>
        <p:nvGrpSpPr>
          <p:cNvPr id="1908" name="Google Shape;1908;p141"/>
          <p:cNvGrpSpPr/>
          <p:nvPr/>
        </p:nvGrpSpPr>
        <p:grpSpPr>
          <a:xfrm>
            <a:off x="457102" y="4530145"/>
            <a:ext cx="1532637" cy="202797"/>
            <a:chOff x="4965272" y="4619519"/>
            <a:chExt cx="1726915" cy="228504"/>
          </a:xfrm>
        </p:grpSpPr>
        <p:grpSp>
          <p:nvGrpSpPr>
            <p:cNvPr id="1909" name="Google Shape;1909;p141"/>
            <p:cNvGrpSpPr/>
            <p:nvPr/>
          </p:nvGrpSpPr>
          <p:grpSpPr>
            <a:xfrm>
              <a:off x="5743461" y="4634759"/>
              <a:ext cx="948726" cy="205929"/>
              <a:chOff x="5743461" y="4634759"/>
              <a:chExt cx="948726" cy="205929"/>
            </a:xfrm>
          </p:grpSpPr>
          <p:sp>
            <p:nvSpPr>
              <p:cNvPr id="1910" name="Google Shape;1910;p141"/>
              <p:cNvSpPr/>
              <p:nvPr/>
            </p:nvSpPr>
            <p:spPr>
              <a:xfrm>
                <a:off x="5743461" y="4636568"/>
                <a:ext cx="127072" cy="156972"/>
              </a:xfrm>
              <a:custGeom>
                <a:rect b="b" l="l" r="r" t="t"/>
                <a:pathLst>
                  <a:path extrusionOk="0" h="156972" w="127072">
                    <a:moveTo>
                      <a:pt x="0" y="156877"/>
                    </a:moveTo>
                    <a:lnTo>
                      <a:pt x="0" y="0"/>
                    </a:lnTo>
                    <a:lnTo>
                      <a:pt x="47830" y="0"/>
                    </a:lnTo>
                    <a:cubicBezTo>
                      <a:pt x="71650" y="0"/>
                      <a:pt x="90915" y="7239"/>
                      <a:pt x="105340" y="21717"/>
                    </a:cubicBezTo>
                    <a:cubicBezTo>
                      <a:pt x="119860" y="36195"/>
                      <a:pt x="127073" y="55055"/>
                      <a:pt x="127073" y="78486"/>
                    </a:cubicBezTo>
                    <a:cubicBezTo>
                      <a:pt x="127073" y="102013"/>
                      <a:pt x="119860" y="120968"/>
                      <a:pt x="105340" y="135350"/>
                    </a:cubicBezTo>
                    <a:cubicBezTo>
                      <a:pt x="90820" y="149733"/>
                      <a:pt x="71650" y="156972"/>
                      <a:pt x="47830" y="156972"/>
                    </a:cubicBezTo>
                    <a:lnTo>
                      <a:pt x="0" y="156972"/>
                    </a:lnTo>
                    <a:close/>
                    <a:moveTo>
                      <a:pt x="20119" y="19241"/>
                    </a:moveTo>
                    <a:lnTo>
                      <a:pt x="20119" y="137541"/>
                    </a:lnTo>
                    <a:lnTo>
                      <a:pt x="47830" y="137541"/>
                    </a:lnTo>
                    <a:cubicBezTo>
                      <a:pt x="66051" y="137541"/>
                      <a:pt x="80381" y="132302"/>
                      <a:pt x="90820" y="121920"/>
                    </a:cubicBezTo>
                    <a:cubicBezTo>
                      <a:pt x="101259" y="111443"/>
                      <a:pt x="106574" y="96965"/>
                      <a:pt x="106574" y="78391"/>
                    </a:cubicBezTo>
                    <a:cubicBezTo>
                      <a:pt x="106574" y="60008"/>
                      <a:pt x="101354" y="45530"/>
                      <a:pt x="90820" y="35052"/>
                    </a:cubicBezTo>
                    <a:cubicBezTo>
                      <a:pt x="80381" y="24575"/>
                      <a:pt x="66051" y="19241"/>
                      <a:pt x="47830" y="19241"/>
                    </a:cubicBezTo>
                    <a:lnTo>
                      <a:pt x="20119" y="19241"/>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1" name="Google Shape;1911;p141"/>
              <p:cNvSpPr/>
              <p:nvPr/>
            </p:nvSpPr>
            <p:spPr>
              <a:xfrm>
                <a:off x="5884484" y="4682574"/>
                <a:ext cx="104675" cy="114300"/>
              </a:xfrm>
              <a:custGeom>
                <a:rect b="b" l="l" r="r" t="t"/>
                <a:pathLst>
                  <a:path extrusionOk="0" h="114300" w="104675">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3" y="0"/>
                      <a:pt x="81235" y="5143"/>
                      <a:pt x="90631" y="15430"/>
                    </a:cubicBezTo>
                    <a:cubicBezTo>
                      <a:pt x="100026" y="25717"/>
                      <a:pt x="104676" y="40196"/>
                      <a:pt x="104676" y="58674"/>
                    </a:cubicBezTo>
                    <a:lnTo>
                      <a:pt x="104486" y="60865"/>
                    </a:lnTo>
                    <a:lnTo>
                      <a:pt x="20499" y="60865"/>
                    </a:lnTo>
                    <a:cubicBezTo>
                      <a:pt x="20783" y="71342"/>
                      <a:pt x="24295" y="79820"/>
                      <a:pt x="30938" y="86297"/>
                    </a:cubicBezTo>
                    <a:cubicBezTo>
                      <a:pt x="37676" y="92678"/>
                      <a:pt x="45647" y="95917"/>
                      <a:pt x="54948" y="95917"/>
                    </a:cubicBezTo>
                    <a:cubicBezTo>
                      <a:pt x="67759" y="95917"/>
                      <a:pt x="77819" y="89535"/>
                      <a:pt x="85031" y="76676"/>
                    </a:cubicBezTo>
                    <a:lnTo>
                      <a:pt x="102968" y="85439"/>
                    </a:lnTo>
                    <a:cubicBezTo>
                      <a:pt x="98128" y="94488"/>
                      <a:pt x="91485" y="101537"/>
                      <a:pt x="83038" y="106680"/>
                    </a:cubicBezTo>
                    <a:cubicBezTo>
                      <a:pt x="74497" y="111728"/>
                      <a:pt x="64912" y="114300"/>
                      <a:pt x="54094" y="114300"/>
                    </a:cubicBezTo>
                    <a:close/>
                    <a:moveTo>
                      <a:pt x="22017" y="44196"/>
                    </a:moveTo>
                    <a:lnTo>
                      <a:pt x="83323" y="44196"/>
                    </a:lnTo>
                    <a:cubicBezTo>
                      <a:pt x="82754" y="36766"/>
                      <a:pt x="79717" y="30575"/>
                      <a:pt x="74213" y="25717"/>
                    </a:cubicBezTo>
                    <a:cubicBezTo>
                      <a:pt x="68708" y="20860"/>
                      <a:pt x="61401" y="18383"/>
                      <a:pt x="52291" y="18383"/>
                    </a:cubicBezTo>
                    <a:cubicBezTo>
                      <a:pt x="44698" y="18383"/>
                      <a:pt x="38245" y="20765"/>
                      <a:pt x="32741" y="25432"/>
                    </a:cubicBezTo>
                    <a:cubicBezTo>
                      <a:pt x="27331" y="30099"/>
                      <a:pt x="23725" y="36385"/>
                      <a:pt x="22017" y="4419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2" name="Google Shape;1912;p141"/>
              <p:cNvSpPr/>
              <p:nvPr/>
            </p:nvSpPr>
            <p:spPr>
              <a:xfrm>
                <a:off x="6000927" y="4682574"/>
                <a:ext cx="104675" cy="114300"/>
              </a:xfrm>
              <a:custGeom>
                <a:rect b="b" l="l" r="r" t="t"/>
                <a:pathLst>
                  <a:path extrusionOk="0" h="114300" w="104675">
                    <a:moveTo>
                      <a:pt x="54094" y="114300"/>
                    </a:moveTo>
                    <a:cubicBezTo>
                      <a:pt x="38340" y="114300"/>
                      <a:pt x="25433" y="108871"/>
                      <a:pt x="15279" y="98108"/>
                    </a:cubicBezTo>
                    <a:cubicBezTo>
                      <a:pt x="5125" y="87344"/>
                      <a:pt x="0" y="73628"/>
                      <a:pt x="0" y="57150"/>
                    </a:cubicBezTo>
                    <a:cubicBezTo>
                      <a:pt x="0" y="40767"/>
                      <a:pt x="4935" y="27146"/>
                      <a:pt x="14805" y="16288"/>
                    </a:cubicBezTo>
                    <a:cubicBezTo>
                      <a:pt x="24674" y="5429"/>
                      <a:pt x="37391" y="0"/>
                      <a:pt x="52765" y="0"/>
                    </a:cubicBezTo>
                    <a:cubicBezTo>
                      <a:pt x="68614" y="0"/>
                      <a:pt x="81235" y="5143"/>
                      <a:pt x="90631" y="15430"/>
                    </a:cubicBezTo>
                    <a:cubicBezTo>
                      <a:pt x="100026" y="25717"/>
                      <a:pt x="104676" y="40196"/>
                      <a:pt x="104676" y="58674"/>
                    </a:cubicBezTo>
                    <a:lnTo>
                      <a:pt x="104486" y="60865"/>
                    </a:lnTo>
                    <a:lnTo>
                      <a:pt x="20404" y="60865"/>
                    </a:lnTo>
                    <a:cubicBezTo>
                      <a:pt x="20688" y="71342"/>
                      <a:pt x="24200" y="79820"/>
                      <a:pt x="30843" y="86297"/>
                    </a:cubicBezTo>
                    <a:cubicBezTo>
                      <a:pt x="37581" y="92678"/>
                      <a:pt x="45553" y="95917"/>
                      <a:pt x="54853" y="95917"/>
                    </a:cubicBezTo>
                    <a:cubicBezTo>
                      <a:pt x="67665" y="95917"/>
                      <a:pt x="77724" y="89535"/>
                      <a:pt x="84937" y="76676"/>
                    </a:cubicBezTo>
                    <a:lnTo>
                      <a:pt x="102873" y="85439"/>
                    </a:lnTo>
                    <a:cubicBezTo>
                      <a:pt x="98033" y="94488"/>
                      <a:pt x="91390" y="101537"/>
                      <a:pt x="82944" y="106680"/>
                    </a:cubicBezTo>
                    <a:cubicBezTo>
                      <a:pt x="74497" y="111728"/>
                      <a:pt x="64817" y="114300"/>
                      <a:pt x="54094" y="114300"/>
                    </a:cubicBezTo>
                    <a:close/>
                    <a:moveTo>
                      <a:pt x="22017" y="44196"/>
                    </a:moveTo>
                    <a:lnTo>
                      <a:pt x="83323" y="44196"/>
                    </a:lnTo>
                    <a:cubicBezTo>
                      <a:pt x="82754" y="36766"/>
                      <a:pt x="79717" y="30575"/>
                      <a:pt x="74308" y="25717"/>
                    </a:cubicBezTo>
                    <a:cubicBezTo>
                      <a:pt x="68803" y="20860"/>
                      <a:pt x="61496" y="18383"/>
                      <a:pt x="52385" y="18383"/>
                    </a:cubicBezTo>
                    <a:cubicBezTo>
                      <a:pt x="44793" y="18383"/>
                      <a:pt x="38340" y="20765"/>
                      <a:pt x="32836" y="25432"/>
                    </a:cubicBezTo>
                    <a:cubicBezTo>
                      <a:pt x="27332" y="30099"/>
                      <a:pt x="23725" y="36385"/>
                      <a:pt x="22017" y="4419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3" name="Google Shape;1913;p141"/>
              <p:cNvSpPr/>
              <p:nvPr/>
            </p:nvSpPr>
            <p:spPr>
              <a:xfrm>
                <a:off x="6122401" y="4682574"/>
                <a:ext cx="107333" cy="158114"/>
              </a:xfrm>
              <a:custGeom>
                <a:rect b="b" l="l" r="r" t="t"/>
                <a:pathLst>
                  <a:path extrusionOk="0" h="158114" w="107333">
                    <a:moveTo>
                      <a:pt x="56561" y="114300"/>
                    </a:moveTo>
                    <a:cubicBezTo>
                      <a:pt x="48684" y="114300"/>
                      <a:pt x="41567" y="112586"/>
                      <a:pt x="35113" y="109252"/>
                    </a:cubicBezTo>
                    <a:cubicBezTo>
                      <a:pt x="28660" y="105918"/>
                      <a:pt x="23630" y="101441"/>
                      <a:pt x="20119" y="95917"/>
                    </a:cubicBezTo>
                    <a:lnTo>
                      <a:pt x="19265" y="95917"/>
                    </a:lnTo>
                    <a:lnTo>
                      <a:pt x="20119" y="110776"/>
                    </a:lnTo>
                    <a:lnTo>
                      <a:pt x="20119" y="158115"/>
                    </a:lnTo>
                    <a:lnTo>
                      <a:pt x="0" y="158115"/>
                    </a:lnTo>
                    <a:lnTo>
                      <a:pt x="0" y="3524"/>
                    </a:lnTo>
                    <a:lnTo>
                      <a:pt x="19170" y="3524"/>
                    </a:lnTo>
                    <a:lnTo>
                      <a:pt x="19170" y="18383"/>
                    </a:lnTo>
                    <a:lnTo>
                      <a:pt x="20024" y="18383"/>
                    </a:lnTo>
                    <a:cubicBezTo>
                      <a:pt x="23536" y="12859"/>
                      <a:pt x="28470" y="8382"/>
                      <a:pt x="35019" y="5048"/>
                    </a:cubicBezTo>
                    <a:cubicBezTo>
                      <a:pt x="41472" y="1715"/>
                      <a:pt x="48684" y="0"/>
                      <a:pt x="56466" y="0"/>
                    </a:cubicBezTo>
                    <a:cubicBezTo>
                      <a:pt x="70606" y="0"/>
                      <a:pt x="82564" y="5524"/>
                      <a:pt x="92244" y="16669"/>
                    </a:cubicBezTo>
                    <a:cubicBezTo>
                      <a:pt x="102303" y="27908"/>
                      <a:pt x="107333" y="41434"/>
                      <a:pt x="107333" y="57150"/>
                    </a:cubicBezTo>
                    <a:cubicBezTo>
                      <a:pt x="107333" y="73057"/>
                      <a:pt x="102303" y="86582"/>
                      <a:pt x="92244" y="97631"/>
                    </a:cubicBezTo>
                    <a:cubicBezTo>
                      <a:pt x="82564" y="108776"/>
                      <a:pt x="70606" y="114300"/>
                      <a:pt x="56561" y="114300"/>
                    </a:cubicBezTo>
                    <a:close/>
                    <a:moveTo>
                      <a:pt x="53240" y="95917"/>
                    </a:moveTo>
                    <a:cubicBezTo>
                      <a:pt x="62825" y="95917"/>
                      <a:pt x="70891" y="92297"/>
                      <a:pt x="77439" y="84963"/>
                    </a:cubicBezTo>
                    <a:cubicBezTo>
                      <a:pt x="83987" y="77819"/>
                      <a:pt x="87309" y="68485"/>
                      <a:pt x="87309" y="57150"/>
                    </a:cubicBezTo>
                    <a:cubicBezTo>
                      <a:pt x="87309" y="45910"/>
                      <a:pt x="84082" y="36671"/>
                      <a:pt x="77439" y="29337"/>
                    </a:cubicBezTo>
                    <a:cubicBezTo>
                      <a:pt x="70891" y="22003"/>
                      <a:pt x="62825" y="18383"/>
                      <a:pt x="53240" y="18383"/>
                    </a:cubicBezTo>
                    <a:cubicBezTo>
                      <a:pt x="43465" y="18383"/>
                      <a:pt x="35303" y="22003"/>
                      <a:pt x="28755" y="29337"/>
                    </a:cubicBezTo>
                    <a:cubicBezTo>
                      <a:pt x="22397" y="36671"/>
                      <a:pt x="19170" y="45910"/>
                      <a:pt x="19170" y="57150"/>
                    </a:cubicBezTo>
                    <a:cubicBezTo>
                      <a:pt x="19170" y="68580"/>
                      <a:pt x="22397" y="77915"/>
                      <a:pt x="28755" y="85154"/>
                    </a:cubicBezTo>
                    <a:cubicBezTo>
                      <a:pt x="35398" y="92393"/>
                      <a:pt x="43465" y="95917"/>
                      <a:pt x="53240" y="95917"/>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4" name="Google Shape;1914;p141"/>
              <p:cNvSpPr/>
              <p:nvPr/>
            </p:nvSpPr>
            <p:spPr>
              <a:xfrm>
                <a:off x="6251371" y="4636568"/>
                <a:ext cx="149848" cy="156876"/>
              </a:xfrm>
              <a:custGeom>
                <a:rect b="b" l="l" r="r" t="t"/>
                <a:pathLst>
                  <a:path extrusionOk="0" h="156876" w="149848">
                    <a:moveTo>
                      <a:pt x="20119" y="156877"/>
                    </a:moveTo>
                    <a:lnTo>
                      <a:pt x="0" y="156877"/>
                    </a:lnTo>
                    <a:lnTo>
                      <a:pt x="0" y="0"/>
                    </a:lnTo>
                    <a:lnTo>
                      <a:pt x="20119" y="0"/>
                    </a:lnTo>
                    <a:lnTo>
                      <a:pt x="74497" y="95536"/>
                    </a:lnTo>
                    <a:lnTo>
                      <a:pt x="75351" y="95536"/>
                    </a:lnTo>
                    <a:lnTo>
                      <a:pt x="129730" y="0"/>
                    </a:lnTo>
                    <a:lnTo>
                      <a:pt x="149849" y="0"/>
                    </a:lnTo>
                    <a:lnTo>
                      <a:pt x="149849" y="156877"/>
                    </a:lnTo>
                    <a:lnTo>
                      <a:pt x="129730" y="156877"/>
                    </a:lnTo>
                    <a:lnTo>
                      <a:pt x="129730" y="63722"/>
                    </a:lnTo>
                    <a:lnTo>
                      <a:pt x="130584" y="37433"/>
                    </a:lnTo>
                    <a:lnTo>
                      <a:pt x="129730" y="37433"/>
                    </a:lnTo>
                    <a:lnTo>
                      <a:pt x="80856" y="123539"/>
                    </a:lnTo>
                    <a:lnTo>
                      <a:pt x="69088" y="123539"/>
                    </a:lnTo>
                    <a:lnTo>
                      <a:pt x="20214" y="37433"/>
                    </a:lnTo>
                    <a:lnTo>
                      <a:pt x="19360" y="37433"/>
                    </a:lnTo>
                    <a:lnTo>
                      <a:pt x="20214" y="63722"/>
                    </a:lnTo>
                    <a:lnTo>
                      <a:pt x="20214" y="156877"/>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5" name="Google Shape;1915;p141"/>
              <p:cNvSpPr/>
              <p:nvPr/>
            </p:nvSpPr>
            <p:spPr>
              <a:xfrm>
                <a:off x="6425515" y="4634759"/>
                <a:ext cx="28470" cy="158686"/>
              </a:xfrm>
              <a:custGeom>
                <a:rect b="b" l="l" r="r" t="t"/>
                <a:pathLst>
                  <a:path extrusionOk="0" h="158686" w="28470">
                    <a:moveTo>
                      <a:pt x="28470" y="14287"/>
                    </a:moveTo>
                    <a:cubicBezTo>
                      <a:pt x="28470" y="18193"/>
                      <a:pt x="27047" y="21622"/>
                      <a:pt x="24295" y="24384"/>
                    </a:cubicBezTo>
                    <a:cubicBezTo>
                      <a:pt x="21543" y="27146"/>
                      <a:pt x="18221" y="28575"/>
                      <a:pt x="14235" y="28575"/>
                    </a:cubicBezTo>
                    <a:cubicBezTo>
                      <a:pt x="10249" y="28575"/>
                      <a:pt x="6928" y="27146"/>
                      <a:pt x="4176" y="24384"/>
                    </a:cubicBezTo>
                    <a:cubicBezTo>
                      <a:pt x="1424" y="21622"/>
                      <a:pt x="0" y="18288"/>
                      <a:pt x="0" y="14287"/>
                    </a:cubicBezTo>
                    <a:cubicBezTo>
                      <a:pt x="0" y="10287"/>
                      <a:pt x="1424" y="6953"/>
                      <a:pt x="4176" y="4191"/>
                    </a:cubicBezTo>
                    <a:cubicBezTo>
                      <a:pt x="6928" y="1429"/>
                      <a:pt x="10249" y="0"/>
                      <a:pt x="14235" y="0"/>
                    </a:cubicBezTo>
                    <a:cubicBezTo>
                      <a:pt x="18221" y="0"/>
                      <a:pt x="21543" y="1429"/>
                      <a:pt x="24295" y="4191"/>
                    </a:cubicBezTo>
                    <a:cubicBezTo>
                      <a:pt x="27047" y="6953"/>
                      <a:pt x="28470" y="10287"/>
                      <a:pt x="28470" y="14287"/>
                    </a:cubicBezTo>
                    <a:close/>
                    <a:moveTo>
                      <a:pt x="24390" y="51340"/>
                    </a:moveTo>
                    <a:lnTo>
                      <a:pt x="24390" y="158687"/>
                    </a:lnTo>
                    <a:lnTo>
                      <a:pt x="4271" y="158687"/>
                    </a:lnTo>
                    <a:lnTo>
                      <a:pt x="4271" y="51340"/>
                    </a:lnTo>
                    <a:lnTo>
                      <a:pt x="24390" y="5134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6" name="Google Shape;1916;p141"/>
              <p:cNvSpPr/>
              <p:nvPr/>
            </p:nvSpPr>
            <p:spPr>
              <a:xfrm>
                <a:off x="6473630" y="4682574"/>
                <a:ext cx="94806" cy="110775"/>
              </a:xfrm>
              <a:custGeom>
                <a:rect b="b" l="l" r="r" t="t"/>
                <a:pathLst>
                  <a:path extrusionOk="0" h="110775" w="94806">
                    <a:moveTo>
                      <a:pt x="95" y="3524"/>
                    </a:moveTo>
                    <a:lnTo>
                      <a:pt x="19265" y="3524"/>
                    </a:lnTo>
                    <a:lnTo>
                      <a:pt x="19265" y="18383"/>
                    </a:lnTo>
                    <a:lnTo>
                      <a:pt x="20119" y="18383"/>
                    </a:lnTo>
                    <a:cubicBezTo>
                      <a:pt x="23156" y="13145"/>
                      <a:pt x="27901" y="8763"/>
                      <a:pt x="34164" y="5239"/>
                    </a:cubicBezTo>
                    <a:cubicBezTo>
                      <a:pt x="40428" y="1715"/>
                      <a:pt x="47071" y="0"/>
                      <a:pt x="53904" y="0"/>
                    </a:cubicBezTo>
                    <a:cubicBezTo>
                      <a:pt x="67000" y="0"/>
                      <a:pt x="77060" y="3715"/>
                      <a:pt x="84177" y="11240"/>
                    </a:cubicBezTo>
                    <a:cubicBezTo>
                      <a:pt x="91200" y="18764"/>
                      <a:pt x="94806" y="29432"/>
                      <a:pt x="94806" y="43339"/>
                    </a:cubicBezTo>
                    <a:lnTo>
                      <a:pt x="94806" y="110776"/>
                    </a:lnTo>
                    <a:lnTo>
                      <a:pt x="74687" y="110776"/>
                    </a:lnTo>
                    <a:lnTo>
                      <a:pt x="74687" y="44577"/>
                    </a:lnTo>
                    <a:cubicBezTo>
                      <a:pt x="74213" y="27051"/>
                      <a:pt x="65482" y="18288"/>
                      <a:pt x="48305" y="18288"/>
                    </a:cubicBezTo>
                    <a:cubicBezTo>
                      <a:pt x="40333" y="18288"/>
                      <a:pt x="33595" y="21527"/>
                      <a:pt x="28186" y="28004"/>
                    </a:cubicBezTo>
                    <a:cubicBezTo>
                      <a:pt x="22776" y="34481"/>
                      <a:pt x="20119" y="42291"/>
                      <a:pt x="20119" y="51340"/>
                    </a:cubicBezTo>
                    <a:lnTo>
                      <a:pt x="20119" y="110681"/>
                    </a:lnTo>
                    <a:lnTo>
                      <a:pt x="0" y="110681"/>
                    </a:lnTo>
                    <a:lnTo>
                      <a:pt x="0" y="3524"/>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17" name="Google Shape;1917;p141"/>
              <p:cNvSpPr/>
              <p:nvPr/>
            </p:nvSpPr>
            <p:spPr>
              <a:xfrm>
                <a:off x="6584759" y="4636568"/>
                <a:ext cx="107428" cy="160305"/>
              </a:xfrm>
              <a:custGeom>
                <a:rect b="b" l="l" r="r" t="t"/>
                <a:pathLst>
                  <a:path extrusionOk="0" h="160305" w="107428">
                    <a:moveTo>
                      <a:pt x="50772" y="160306"/>
                    </a:moveTo>
                    <a:cubicBezTo>
                      <a:pt x="36822" y="160306"/>
                      <a:pt x="24769" y="154781"/>
                      <a:pt x="14805" y="143637"/>
                    </a:cubicBezTo>
                    <a:cubicBezTo>
                      <a:pt x="4935" y="132398"/>
                      <a:pt x="0" y="118872"/>
                      <a:pt x="0" y="103156"/>
                    </a:cubicBezTo>
                    <a:cubicBezTo>
                      <a:pt x="0" y="87440"/>
                      <a:pt x="4935" y="73914"/>
                      <a:pt x="14805" y="62675"/>
                    </a:cubicBezTo>
                    <a:cubicBezTo>
                      <a:pt x="24864" y="51530"/>
                      <a:pt x="36822" y="46006"/>
                      <a:pt x="50772" y="46006"/>
                    </a:cubicBezTo>
                    <a:cubicBezTo>
                      <a:pt x="58649" y="46006"/>
                      <a:pt x="65767" y="47720"/>
                      <a:pt x="72315" y="51054"/>
                    </a:cubicBezTo>
                    <a:cubicBezTo>
                      <a:pt x="78768" y="54388"/>
                      <a:pt x="83798" y="58865"/>
                      <a:pt x="87309" y="64389"/>
                    </a:cubicBezTo>
                    <a:lnTo>
                      <a:pt x="88163" y="64389"/>
                    </a:lnTo>
                    <a:lnTo>
                      <a:pt x="87309" y="49530"/>
                    </a:lnTo>
                    <a:lnTo>
                      <a:pt x="87309" y="0"/>
                    </a:lnTo>
                    <a:lnTo>
                      <a:pt x="107428" y="0"/>
                    </a:lnTo>
                    <a:lnTo>
                      <a:pt x="107428" y="156877"/>
                    </a:lnTo>
                    <a:lnTo>
                      <a:pt x="88258" y="156877"/>
                    </a:lnTo>
                    <a:lnTo>
                      <a:pt x="88258" y="142018"/>
                    </a:lnTo>
                    <a:lnTo>
                      <a:pt x="87404" y="142018"/>
                    </a:lnTo>
                    <a:cubicBezTo>
                      <a:pt x="83893" y="147542"/>
                      <a:pt x="78958" y="152019"/>
                      <a:pt x="72410" y="155353"/>
                    </a:cubicBezTo>
                    <a:cubicBezTo>
                      <a:pt x="65861" y="158687"/>
                      <a:pt x="58649" y="160306"/>
                      <a:pt x="50772" y="160306"/>
                    </a:cubicBezTo>
                    <a:close/>
                    <a:moveTo>
                      <a:pt x="54094" y="141923"/>
                    </a:moveTo>
                    <a:cubicBezTo>
                      <a:pt x="63963" y="141923"/>
                      <a:pt x="72030" y="138303"/>
                      <a:pt x="78293" y="131159"/>
                    </a:cubicBezTo>
                    <a:cubicBezTo>
                      <a:pt x="84842" y="124016"/>
                      <a:pt x="88163" y="114681"/>
                      <a:pt x="88163" y="103156"/>
                    </a:cubicBezTo>
                    <a:cubicBezTo>
                      <a:pt x="88163" y="91916"/>
                      <a:pt x="84842" y="82677"/>
                      <a:pt x="78293" y="75343"/>
                    </a:cubicBezTo>
                    <a:cubicBezTo>
                      <a:pt x="71935" y="68009"/>
                      <a:pt x="63774" y="64389"/>
                      <a:pt x="54094" y="64389"/>
                    </a:cubicBezTo>
                    <a:cubicBezTo>
                      <a:pt x="44509" y="64389"/>
                      <a:pt x="36442" y="68009"/>
                      <a:pt x="29894" y="75343"/>
                    </a:cubicBezTo>
                    <a:cubicBezTo>
                      <a:pt x="23346" y="82677"/>
                      <a:pt x="20024" y="91916"/>
                      <a:pt x="20024" y="103156"/>
                    </a:cubicBezTo>
                    <a:cubicBezTo>
                      <a:pt x="20024" y="114586"/>
                      <a:pt x="23346" y="123825"/>
                      <a:pt x="29894" y="130969"/>
                    </a:cubicBezTo>
                    <a:cubicBezTo>
                      <a:pt x="36347" y="138303"/>
                      <a:pt x="44414" y="141923"/>
                      <a:pt x="54094" y="141923"/>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1918" name="Google Shape;1918;p141"/>
            <p:cNvGrpSpPr/>
            <p:nvPr/>
          </p:nvGrpSpPr>
          <p:grpSpPr>
            <a:xfrm>
              <a:off x="4965272" y="4619519"/>
              <a:ext cx="711757" cy="228504"/>
              <a:chOff x="4965272" y="4619519"/>
              <a:chExt cx="711757" cy="228504"/>
            </a:xfrm>
          </p:grpSpPr>
          <p:sp>
            <p:nvSpPr>
              <p:cNvPr id="1919" name="Google Shape;1919;p141"/>
              <p:cNvSpPr/>
              <p:nvPr/>
            </p:nvSpPr>
            <p:spPr>
              <a:xfrm>
                <a:off x="4965272" y="4619519"/>
                <a:ext cx="173004" cy="177355"/>
              </a:xfrm>
              <a:custGeom>
                <a:rect b="b" l="l" r="r" t="t"/>
                <a:pathLst>
                  <a:path extrusionOk="0" h="177355" w="173004">
                    <a:moveTo>
                      <a:pt x="90061" y="177356"/>
                    </a:moveTo>
                    <a:cubicBezTo>
                      <a:pt x="41092" y="177356"/>
                      <a:pt x="0" y="137541"/>
                      <a:pt x="0" y="88678"/>
                    </a:cubicBezTo>
                    <a:cubicBezTo>
                      <a:pt x="0" y="39815"/>
                      <a:pt x="41092" y="0"/>
                      <a:pt x="90061" y="0"/>
                    </a:cubicBezTo>
                    <a:cubicBezTo>
                      <a:pt x="117108" y="0"/>
                      <a:pt x="136373" y="10573"/>
                      <a:pt x="150893" y="24479"/>
                    </a:cubicBezTo>
                    <a:lnTo>
                      <a:pt x="133811" y="41529"/>
                    </a:lnTo>
                    <a:cubicBezTo>
                      <a:pt x="123371" y="31814"/>
                      <a:pt x="109326" y="24194"/>
                      <a:pt x="90061" y="24194"/>
                    </a:cubicBezTo>
                    <a:cubicBezTo>
                      <a:pt x="54378" y="24194"/>
                      <a:pt x="26383" y="52959"/>
                      <a:pt x="26383" y="88678"/>
                    </a:cubicBezTo>
                    <a:cubicBezTo>
                      <a:pt x="26383" y="124397"/>
                      <a:pt x="54283" y="153162"/>
                      <a:pt x="90061" y="153162"/>
                    </a:cubicBezTo>
                    <a:cubicBezTo>
                      <a:pt x="113217" y="153162"/>
                      <a:pt x="126408" y="143828"/>
                      <a:pt x="134854" y="135446"/>
                    </a:cubicBezTo>
                    <a:cubicBezTo>
                      <a:pt x="141782" y="128492"/>
                      <a:pt x="146338" y="118586"/>
                      <a:pt x="148046" y="104966"/>
                    </a:cubicBezTo>
                    <a:lnTo>
                      <a:pt x="90061" y="104966"/>
                    </a:lnTo>
                    <a:lnTo>
                      <a:pt x="90061" y="80677"/>
                    </a:lnTo>
                    <a:lnTo>
                      <a:pt x="171676" y="80677"/>
                    </a:lnTo>
                    <a:cubicBezTo>
                      <a:pt x="172530" y="84963"/>
                      <a:pt x="173005" y="90202"/>
                      <a:pt x="173005" y="95822"/>
                    </a:cubicBezTo>
                    <a:cubicBezTo>
                      <a:pt x="173005" y="114014"/>
                      <a:pt x="167975" y="136493"/>
                      <a:pt x="152032" y="152495"/>
                    </a:cubicBezTo>
                    <a:cubicBezTo>
                      <a:pt x="136373" y="168688"/>
                      <a:pt x="116444" y="177356"/>
                      <a:pt x="90061" y="17735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0" name="Google Shape;1920;p141"/>
              <p:cNvSpPr/>
              <p:nvPr/>
            </p:nvSpPr>
            <p:spPr>
              <a:xfrm>
                <a:off x="5151847" y="4682669"/>
                <a:ext cx="112552" cy="114109"/>
              </a:xfrm>
              <a:custGeom>
                <a:rect b="b" l="l" r="r" t="t"/>
                <a:pathLst>
                  <a:path extrusionOk="0" h="114109" w="112552">
                    <a:moveTo>
                      <a:pt x="112553" y="57055"/>
                    </a:moveTo>
                    <a:cubicBezTo>
                      <a:pt x="112553" y="89916"/>
                      <a:pt x="87214" y="114110"/>
                      <a:pt x="56276" y="114110"/>
                    </a:cubicBezTo>
                    <a:cubicBezTo>
                      <a:pt x="25339" y="114110"/>
                      <a:pt x="0" y="89916"/>
                      <a:pt x="0" y="57055"/>
                    </a:cubicBezTo>
                    <a:cubicBezTo>
                      <a:pt x="0" y="24003"/>
                      <a:pt x="25339"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631"/>
                      <a:pt x="87878" y="77438"/>
                      <a:pt x="87878" y="5705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1" name="Google Shape;1921;p141"/>
              <p:cNvSpPr/>
              <p:nvPr/>
            </p:nvSpPr>
            <p:spPr>
              <a:xfrm>
                <a:off x="5278160" y="4682669"/>
                <a:ext cx="112552" cy="114109"/>
              </a:xfrm>
              <a:custGeom>
                <a:rect b="b" l="l" r="r" t="t"/>
                <a:pathLst>
                  <a:path extrusionOk="0" h="114109" w="112552">
                    <a:moveTo>
                      <a:pt x="112553" y="57055"/>
                    </a:moveTo>
                    <a:cubicBezTo>
                      <a:pt x="112553" y="89916"/>
                      <a:pt x="87309" y="114110"/>
                      <a:pt x="56276" y="114110"/>
                    </a:cubicBezTo>
                    <a:cubicBezTo>
                      <a:pt x="25244" y="114110"/>
                      <a:pt x="0" y="89916"/>
                      <a:pt x="0" y="57055"/>
                    </a:cubicBezTo>
                    <a:cubicBezTo>
                      <a:pt x="0" y="24003"/>
                      <a:pt x="25244" y="0"/>
                      <a:pt x="56276" y="0"/>
                    </a:cubicBezTo>
                    <a:cubicBezTo>
                      <a:pt x="87214" y="0"/>
                      <a:pt x="112553" y="24003"/>
                      <a:pt x="112553" y="57055"/>
                    </a:cubicBezTo>
                    <a:close/>
                    <a:moveTo>
                      <a:pt x="87878" y="57055"/>
                    </a:moveTo>
                    <a:cubicBezTo>
                      <a:pt x="87878" y="36481"/>
                      <a:pt x="73169" y="22479"/>
                      <a:pt x="56181" y="22479"/>
                    </a:cubicBezTo>
                    <a:cubicBezTo>
                      <a:pt x="39194" y="22479"/>
                      <a:pt x="24484" y="36576"/>
                      <a:pt x="24484" y="57055"/>
                    </a:cubicBezTo>
                    <a:cubicBezTo>
                      <a:pt x="24484" y="77343"/>
                      <a:pt x="39194" y="91631"/>
                      <a:pt x="56181" y="91631"/>
                    </a:cubicBezTo>
                    <a:cubicBezTo>
                      <a:pt x="73169" y="91726"/>
                      <a:pt x="87878" y="77438"/>
                      <a:pt x="87878" y="5705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2" name="Google Shape;1922;p141"/>
              <p:cNvSpPr/>
              <p:nvPr/>
            </p:nvSpPr>
            <p:spPr>
              <a:xfrm>
                <a:off x="5404284" y="4682574"/>
                <a:ext cx="109515" cy="165449"/>
              </a:xfrm>
              <a:custGeom>
                <a:rect b="b" l="l" r="r" t="t"/>
                <a:pathLst>
                  <a:path extrusionOk="0" h="165449" w="109515">
                    <a:moveTo>
                      <a:pt x="109516" y="3524"/>
                    </a:moveTo>
                    <a:lnTo>
                      <a:pt x="109516" y="106013"/>
                    </a:lnTo>
                    <a:cubicBezTo>
                      <a:pt x="109516" y="148209"/>
                      <a:pt x="84652" y="165449"/>
                      <a:pt x="55232" y="165449"/>
                    </a:cubicBezTo>
                    <a:cubicBezTo>
                      <a:pt x="27521" y="165449"/>
                      <a:pt x="10819" y="146876"/>
                      <a:pt x="4555" y="131731"/>
                    </a:cubicBezTo>
                    <a:lnTo>
                      <a:pt x="26383" y="122682"/>
                    </a:lnTo>
                    <a:cubicBezTo>
                      <a:pt x="30273" y="132017"/>
                      <a:pt x="39764" y="142970"/>
                      <a:pt x="55138" y="142970"/>
                    </a:cubicBezTo>
                    <a:cubicBezTo>
                      <a:pt x="73928" y="142970"/>
                      <a:pt x="85696" y="131255"/>
                      <a:pt x="85696" y="109442"/>
                    </a:cubicBezTo>
                    <a:lnTo>
                      <a:pt x="85696" y="101251"/>
                    </a:lnTo>
                    <a:lnTo>
                      <a:pt x="84842" y="101251"/>
                    </a:lnTo>
                    <a:cubicBezTo>
                      <a:pt x="79242" y="108204"/>
                      <a:pt x="68424" y="114205"/>
                      <a:pt x="54758" y="114205"/>
                    </a:cubicBezTo>
                    <a:cubicBezTo>
                      <a:pt x="26193" y="114205"/>
                      <a:pt x="0" y="89345"/>
                      <a:pt x="0" y="57341"/>
                    </a:cubicBezTo>
                    <a:cubicBezTo>
                      <a:pt x="0" y="25146"/>
                      <a:pt x="26193" y="0"/>
                      <a:pt x="54758" y="0"/>
                    </a:cubicBezTo>
                    <a:cubicBezTo>
                      <a:pt x="68424" y="0"/>
                      <a:pt x="79242" y="6096"/>
                      <a:pt x="84842" y="12764"/>
                    </a:cubicBezTo>
                    <a:lnTo>
                      <a:pt x="85696" y="12764"/>
                    </a:lnTo>
                    <a:lnTo>
                      <a:pt x="85696" y="3524"/>
                    </a:lnTo>
                    <a:lnTo>
                      <a:pt x="109516" y="3524"/>
                    </a:lnTo>
                    <a:close/>
                    <a:moveTo>
                      <a:pt x="87404" y="57436"/>
                    </a:moveTo>
                    <a:cubicBezTo>
                      <a:pt x="87404" y="37338"/>
                      <a:pt x="74023" y="22574"/>
                      <a:pt x="56846" y="22574"/>
                    </a:cubicBezTo>
                    <a:cubicBezTo>
                      <a:pt x="39574" y="22574"/>
                      <a:pt x="25054" y="37243"/>
                      <a:pt x="25054" y="57436"/>
                    </a:cubicBezTo>
                    <a:cubicBezTo>
                      <a:pt x="25054" y="77343"/>
                      <a:pt x="39574" y="91821"/>
                      <a:pt x="56846" y="91821"/>
                    </a:cubicBezTo>
                    <a:cubicBezTo>
                      <a:pt x="74023" y="91821"/>
                      <a:pt x="87404" y="77343"/>
                      <a:pt x="87404" y="57436"/>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3" name="Google Shape;1923;p141"/>
              <p:cNvSpPr/>
              <p:nvPr/>
            </p:nvSpPr>
            <p:spPr>
              <a:xfrm>
                <a:off x="5532590" y="4625614"/>
                <a:ext cx="25148" cy="167830"/>
              </a:xfrm>
              <a:custGeom>
                <a:rect b="b" l="l" r="r" t="t"/>
                <a:pathLst>
                  <a:path extrusionOk="0" h="167830" w="25148">
                    <a:moveTo>
                      <a:pt x="25149" y="0"/>
                    </a:moveTo>
                    <a:lnTo>
                      <a:pt x="25149" y="167831"/>
                    </a:lnTo>
                    <a:lnTo>
                      <a:pt x="0" y="167831"/>
                    </a:lnTo>
                    <a:lnTo>
                      <a:pt x="0" y="0"/>
                    </a:lnTo>
                    <a:lnTo>
                      <a:pt x="25149"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1924" name="Google Shape;1924;p141"/>
              <p:cNvSpPr/>
              <p:nvPr/>
            </p:nvSpPr>
            <p:spPr>
              <a:xfrm>
                <a:off x="5572354" y="4682764"/>
                <a:ext cx="104675" cy="114109"/>
              </a:xfrm>
              <a:custGeom>
                <a:rect b="b" l="l" r="r" t="t"/>
                <a:pathLst>
                  <a:path extrusionOk="0" h="114109" w="104675">
                    <a:moveTo>
                      <a:pt x="84082" y="75819"/>
                    </a:moveTo>
                    <a:lnTo>
                      <a:pt x="103537" y="88773"/>
                    </a:lnTo>
                    <a:cubicBezTo>
                      <a:pt x="97274" y="98108"/>
                      <a:pt x="82089" y="114110"/>
                      <a:pt x="55897" y="114110"/>
                    </a:cubicBezTo>
                    <a:cubicBezTo>
                      <a:pt x="23441" y="114110"/>
                      <a:pt x="0" y="89059"/>
                      <a:pt x="0" y="57055"/>
                    </a:cubicBezTo>
                    <a:cubicBezTo>
                      <a:pt x="0" y="23146"/>
                      <a:pt x="23630" y="0"/>
                      <a:pt x="53145" y="0"/>
                    </a:cubicBezTo>
                    <a:cubicBezTo>
                      <a:pt x="82754" y="0"/>
                      <a:pt x="97274" y="23527"/>
                      <a:pt x="102019" y="36290"/>
                    </a:cubicBezTo>
                    <a:lnTo>
                      <a:pt x="104676" y="42767"/>
                    </a:lnTo>
                    <a:lnTo>
                      <a:pt x="28280" y="74390"/>
                    </a:lnTo>
                    <a:cubicBezTo>
                      <a:pt x="34164" y="85820"/>
                      <a:pt x="43180" y="91726"/>
                      <a:pt x="55992" y="91726"/>
                    </a:cubicBezTo>
                    <a:cubicBezTo>
                      <a:pt x="68708" y="91631"/>
                      <a:pt x="77629" y="85344"/>
                      <a:pt x="84082" y="75819"/>
                    </a:cubicBezTo>
                    <a:close/>
                    <a:moveTo>
                      <a:pt x="24200" y="55245"/>
                    </a:moveTo>
                    <a:lnTo>
                      <a:pt x="75257" y="34100"/>
                    </a:lnTo>
                    <a:cubicBezTo>
                      <a:pt x="72410" y="26956"/>
                      <a:pt x="63963" y="22003"/>
                      <a:pt x="53999" y="22003"/>
                    </a:cubicBezTo>
                    <a:cubicBezTo>
                      <a:pt x="41282" y="22003"/>
                      <a:pt x="23535" y="33242"/>
                      <a:pt x="24200" y="55245"/>
                    </a:cubicBez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a Divider [Purple]">
  <p:cSld name="BLANK_1_1_1_1_1_1_1_1_1_1_1_1">
    <p:bg>
      <p:bgPr>
        <a:solidFill>
          <a:srgbClr val="6932E6"/>
        </a:solidFill>
      </p:bgPr>
    </p:bg>
    <p:spTree>
      <p:nvGrpSpPr>
        <p:cNvPr id="350" name="Shape 350"/>
        <p:cNvGrpSpPr/>
        <p:nvPr/>
      </p:nvGrpSpPr>
      <p:grpSpPr>
        <a:xfrm>
          <a:off x="0" y="0"/>
          <a:ext cx="0" cy="0"/>
          <a:chOff x="0" y="0"/>
          <a:chExt cx="0" cy="0"/>
        </a:xfrm>
      </p:grpSpPr>
      <p:grpSp>
        <p:nvGrpSpPr>
          <p:cNvPr id="351" name="Google Shape;351;p15"/>
          <p:cNvGrpSpPr/>
          <p:nvPr/>
        </p:nvGrpSpPr>
        <p:grpSpPr>
          <a:xfrm>
            <a:off x="6008975" y="1594690"/>
            <a:ext cx="3830185" cy="3806488"/>
            <a:chOff x="2114925" y="1178375"/>
            <a:chExt cx="3394350" cy="3373350"/>
          </a:xfrm>
        </p:grpSpPr>
        <p:sp>
          <p:nvSpPr>
            <p:cNvPr id="352" name="Google Shape;352;p15"/>
            <p:cNvSpPr/>
            <p:nvPr/>
          </p:nvSpPr>
          <p:spPr>
            <a:xfrm>
              <a:off x="2114925" y="1178375"/>
              <a:ext cx="3394350" cy="3373350"/>
            </a:xfrm>
            <a:custGeom>
              <a:rect b="b" l="l" r="r" t="t"/>
              <a:pathLst>
                <a:path extrusionOk="0" fill="none" h="134934" w="135774">
                  <a:moveTo>
                    <a:pt x="1" y="97693"/>
                  </a:moveTo>
                  <a:lnTo>
                    <a:pt x="135773" y="134934"/>
                  </a:lnTo>
                  <a:lnTo>
                    <a:pt x="101352" y="0"/>
                  </a:lnTo>
                  <a:lnTo>
                    <a:pt x="1" y="97693"/>
                  </a:lnTo>
                  <a:close/>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3" name="Google Shape;353;p15"/>
            <p:cNvSpPr/>
            <p:nvPr/>
          </p:nvSpPr>
          <p:spPr>
            <a:xfrm>
              <a:off x="2114925" y="3069375"/>
              <a:ext cx="2521650" cy="551325"/>
            </a:xfrm>
            <a:custGeom>
              <a:rect b="b" l="l" r="r" t="t"/>
              <a:pathLst>
                <a:path extrusionOk="0" fill="none" h="22053" w="100866">
                  <a:moveTo>
                    <a:pt x="100865" y="0"/>
                  </a:moveTo>
                  <a:lnTo>
                    <a:pt x="1" y="22053"/>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4" name="Google Shape;354;p15"/>
            <p:cNvSpPr/>
            <p:nvPr/>
          </p:nvSpPr>
          <p:spPr>
            <a:xfrm>
              <a:off x="4636550" y="1178375"/>
              <a:ext cx="12175" cy="1891025"/>
            </a:xfrm>
            <a:custGeom>
              <a:rect b="b" l="l" r="r" t="t"/>
              <a:pathLst>
                <a:path extrusionOk="0" fill="none" h="75641" w="487">
                  <a:moveTo>
                    <a:pt x="0" y="75640"/>
                  </a:moveTo>
                  <a:lnTo>
                    <a:pt x="487" y="0"/>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5" name="Google Shape;355;p15"/>
            <p:cNvSpPr/>
            <p:nvPr/>
          </p:nvSpPr>
          <p:spPr>
            <a:xfrm>
              <a:off x="4636550" y="3069375"/>
              <a:ext cx="872725" cy="1482350"/>
            </a:xfrm>
            <a:custGeom>
              <a:rect b="b" l="l" r="r" t="t"/>
              <a:pathLst>
                <a:path extrusionOk="0" fill="none" h="59294" w="34909">
                  <a:moveTo>
                    <a:pt x="34908" y="59294"/>
                  </a:moveTo>
                  <a:lnTo>
                    <a:pt x="0" y="0"/>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56" name="Google Shape;356;p15"/>
          <p:cNvGrpSpPr/>
          <p:nvPr/>
        </p:nvGrpSpPr>
        <p:grpSpPr>
          <a:xfrm>
            <a:off x="-275318" y="-541280"/>
            <a:ext cx="3652612" cy="3806407"/>
            <a:chOff x="2029325" y="1059200"/>
            <a:chExt cx="3438400" cy="3583175"/>
          </a:xfrm>
        </p:grpSpPr>
        <p:sp>
          <p:nvSpPr>
            <p:cNvPr id="357" name="Google Shape;357;p15"/>
            <p:cNvSpPr/>
            <p:nvPr/>
          </p:nvSpPr>
          <p:spPr>
            <a:xfrm>
              <a:off x="2029325" y="1059200"/>
              <a:ext cx="2375225" cy="1910750"/>
            </a:xfrm>
            <a:custGeom>
              <a:rect b="b" l="l" r="r" t="t"/>
              <a:pathLst>
                <a:path extrusionOk="0" fill="none" h="76430" w="95009">
                  <a:moveTo>
                    <a:pt x="62617" y="59781"/>
                  </a:moveTo>
                  <a:lnTo>
                    <a:pt x="60234" y="61426"/>
                  </a:lnTo>
                  <a:lnTo>
                    <a:pt x="55485" y="64413"/>
                  </a:lnTo>
                  <a:lnTo>
                    <a:pt x="50786" y="67082"/>
                  </a:lnTo>
                  <a:lnTo>
                    <a:pt x="46137" y="69415"/>
                  </a:lnTo>
                  <a:lnTo>
                    <a:pt x="41589" y="71395"/>
                  </a:lnTo>
                  <a:lnTo>
                    <a:pt x="37141" y="73056"/>
                  </a:lnTo>
                  <a:lnTo>
                    <a:pt x="32828" y="74382"/>
                  </a:lnTo>
                  <a:lnTo>
                    <a:pt x="28666" y="75389"/>
                  </a:lnTo>
                  <a:lnTo>
                    <a:pt x="24705" y="76061"/>
                  </a:lnTo>
                  <a:lnTo>
                    <a:pt x="21869" y="76329"/>
                  </a:lnTo>
                  <a:lnTo>
                    <a:pt x="20039" y="76430"/>
                  </a:lnTo>
                  <a:lnTo>
                    <a:pt x="18277" y="76430"/>
                  </a:lnTo>
                  <a:lnTo>
                    <a:pt x="16582" y="76363"/>
                  </a:lnTo>
                  <a:lnTo>
                    <a:pt x="14938" y="76195"/>
                  </a:lnTo>
                  <a:lnTo>
                    <a:pt x="13377" y="75960"/>
                  </a:lnTo>
                  <a:lnTo>
                    <a:pt x="11866" y="75641"/>
                  </a:lnTo>
                  <a:lnTo>
                    <a:pt x="10440" y="75255"/>
                  </a:lnTo>
                  <a:lnTo>
                    <a:pt x="9097" y="74768"/>
                  </a:lnTo>
                  <a:lnTo>
                    <a:pt x="7838" y="74214"/>
                  </a:lnTo>
                  <a:lnTo>
                    <a:pt x="6647" y="73577"/>
                  </a:lnTo>
                  <a:lnTo>
                    <a:pt x="5556" y="72855"/>
                  </a:lnTo>
                  <a:lnTo>
                    <a:pt x="4549" y="72049"/>
                  </a:lnTo>
                  <a:lnTo>
                    <a:pt x="3643" y="71160"/>
                  </a:lnTo>
                  <a:lnTo>
                    <a:pt x="3223" y="70690"/>
                  </a:lnTo>
                  <a:lnTo>
                    <a:pt x="2871" y="70271"/>
                  </a:lnTo>
                  <a:lnTo>
                    <a:pt x="2233" y="69381"/>
                  </a:lnTo>
                  <a:lnTo>
                    <a:pt x="1679" y="68441"/>
                  </a:lnTo>
                  <a:lnTo>
                    <a:pt x="1209" y="67451"/>
                  </a:lnTo>
                  <a:lnTo>
                    <a:pt x="991" y="66931"/>
                  </a:lnTo>
                  <a:lnTo>
                    <a:pt x="773" y="66310"/>
                  </a:lnTo>
                  <a:lnTo>
                    <a:pt x="420" y="65034"/>
                  </a:lnTo>
                  <a:lnTo>
                    <a:pt x="169" y="63708"/>
                  </a:lnTo>
                  <a:lnTo>
                    <a:pt x="34" y="62332"/>
                  </a:lnTo>
                  <a:lnTo>
                    <a:pt x="1" y="60922"/>
                  </a:lnTo>
                  <a:lnTo>
                    <a:pt x="68" y="59462"/>
                  </a:lnTo>
                  <a:lnTo>
                    <a:pt x="236" y="57985"/>
                  </a:lnTo>
                  <a:lnTo>
                    <a:pt x="504" y="56475"/>
                  </a:lnTo>
                  <a:lnTo>
                    <a:pt x="874" y="54931"/>
                  </a:lnTo>
                  <a:lnTo>
                    <a:pt x="1343" y="53353"/>
                  </a:lnTo>
                  <a:lnTo>
                    <a:pt x="2199" y="50954"/>
                  </a:lnTo>
                  <a:lnTo>
                    <a:pt x="3676" y="47681"/>
                  </a:lnTo>
                  <a:lnTo>
                    <a:pt x="5489" y="44341"/>
                  </a:lnTo>
                  <a:lnTo>
                    <a:pt x="7637" y="40968"/>
                  </a:lnTo>
                  <a:lnTo>
                    <a:pt x="10087" y="37578"/>
                  </a:lnTo>
                  <a:lnTo>
                    <a:pt x="12840" y="34204"/>
                  </a:lnTo>
                  <a:lnTo>
                    <a:pt x="15861" y="30848"/>
                  </a:lnTo>
                  <a:lnTo>
                    <a:pt x="19150" y="27542"/>
                  </a:lnTo>
                  <a:lnTo>
                    <a:pt x="22658" y="24302"/>
                  </a:lnTo>
                  <a:lnTo>
                    <a:pt x="26400" y="21164"/>
                  </a:lnTo>
                  <a:lnTo>
                    <a:pt x="30361" y="18126"/>
                  </a:lnTo>
                  <a:lnTo>
                    <a:pt x="32408" y="16666"/>
                  </a:lnTo>
                  <a:lnTo>
                    <a:pt x="34489" y="15240"/>
                  </a:lnTo>
                  <a:lnTo>
                    <a:pt x="38702" y="12554"/>
                  </a:lnTo>
                  <a:lnTo>
                    <a:pt x="42931" y="10121"/>
                  </a:lnTo>
                  <a:lnTo>
                    <a:pt x="47177" y="7922"/>
                  </a:lnTo>
                  <a:lnTo>
                    <a:pt x="51407" y="5959"/>
                  </a:lnTo>
                  <a:lnTo>
                    <a:pt x="55585" y="4281"/>
                  </a:lnTo>
                  <a:lnTo>
                    <a:pt x="59714" y="2854"/>
                  </a:lnTo>
                  <a:lnTo>
                    <a:pt x="63725" y="1696"/>
                  </a:lnTo>
                  <a:lnTo>
                    <a:pt x="67635" y="840"/>
                  </a:lnTo>
                  <a:lnTo>
                    <a:pt x="71378" y="269"/>
                  </a:lnTo>
                  <a:lnTo>
                    <a:pt x="74970" y="1"/>
                  </a:lnTo>
                  <a:lnTo>
                    <a:pt x="77521" y="18"/>
                  </a:lnTo>
                  <a:lnTo>
                    <a:pt x="79148" y="118"/>
                  </a:lnTo>
                  <a:lnTo>
                    <a:pt x="80743" y="303"/>
                  </a:lnTo>
                  <a:lnTo>
                    <a:pt x="82253" y="555"/>
                  </a:lnTo>
                  <a:lnTo>
                    <a:pt x="83713" y="907"/>
                  </a:lnTo>
                  <a:lnTo>
                    <a:pt x="85090" y="1327"/>
                  </a:lnTo>
                  <a:lnTo>
                    <a:pt x="86415" y="1847"/>
                  </a:lnTo>
                  <a:lnTo>
                    <a:pt x="87657" y="2451"/>
                  </a:lnTo>
                  <a:lnTo>
                    <a:pt x="88815" y="3139"/>
                  </a:lnTo>
                  <a:lnTo>
                    <a:pt x="89906" y="3911"/>
                  </a:lnTo>
                  <a:lnTo>
                    <a:pt x="90410" y="4331"/>
                  </a:lnTo>
                  <a:lnTo>
                    <a:pt x="90813" y="4700"/>
                  </a:lnTo>
                  <a:lnTo>
                    <a:pt x="91585" y="5489"/>
                  </a:lnTo>
                  <a:lnTo>
                    <a:pt x="92289" y="6328"/>
                  </a:lnTo>
                  <a:lnTo>
                    <a:pt x="92910" y="7234"/>
                  </a:lnTo>
                  <a:lnTo>
                    <a:pt x="93179" y="7704"/>
                  </a:lnTo>
                  <a:lnTo>
                    <a:pt x="93246" y="7839"/>
                  </a:lnTo>
                  <a:lnTo>
                    <a:pt x="93548" y="8392"/>
                  </a:lnTo>
                  <a:lnTo>
                    <a:pt x="94052" y="9550"/>
                  </a:lnTo>
                  <a:lnTo>
                    <a:pt x="94438" y="10775"/>
                  </a:lnTo>
                  <a:lnTo>
                    <a:pt x="94740" y="12051"/>
                  </a:lnTo>
                  <a:lnTo>
                    <a:pt x="94924" y="13377"/>
                  </a:lnTo>
                  <a:lnTo>
                    <a:pt x="95008" y="14753"/>
                  </a:lnTo>
                  <a:lnTo>
                    <a:pt x="94975" y="16180"/>
                  </a:lnTo>
                  <a:lnTo>
                    <a:pt x="94857" y="17656"/>
                  </a:lnTo>
                  <a:lnTo>
                    <a:pt x="94639" y="19167"/>
                  </a:lnTo>
                  <a:lnTo>
                    <a:pt x="94320" y="20728"/>
                  </a:lnTo>
                  <a:lnTo>
                    <a:pt x="93901" y="22322"/>
                  </a:lnTo>
                  <a:lnTo>
                    <a:pt x="93380" y="23933"/>
                  </a:lnTo>
                  <a:lnTo>
                    <a:pt x="92424" y="26417"/>
                  </a:lnTo>
                  <a:lnTo>
                    <a:pt x="90813" y="29824"/>
                  </a:lnTo>
                  <a:lnTo>
                    <a:pt x="88832" y="33315"/>
                  </a:lnTo>
                  <a:lnTo>
                    <a:pt x="86466" y="36873"/>
                  </a:lnTo>
                  <a:lnTo>
                    <a:pt x="83747" y="40447"/>
                  </a:lnTo>
                  <a:lnTo>
                    <a:pt x="80676" y="44056"/>
                  </a:lnTo>
                  <a:lnTo>
                    <a:pt x="77252" y="47631"/>
                  </a:lnTo>
                  <a:lnTo>
                    <a:pt x="73476" y="51188"/>
                  </a:lnTo>
                  <a:lnTo>
                    <a:pt x="69381" y="54696"/>
                  </a:lnTo>
                  <a:lnTo>
                    <a:pt x="64950" y="58120"/>
                  </a:lnTo>
                  <a:lnTo>
                    <a:pt x="62617" y="59781"/>
                  </a:lnTo>
                  <a:close/>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58" name="Google Shape;358;p15"/>
            <p:cNvSpPr/>
            <p:nvPr/>
          </p:nvSpPr>
          <p:spPr>
            <a:xfrm>
              <a:off x="2109900" y="1255150"/>
              <a:ext cx="3357825" cy="3387225"/>
            </a:xfrm>
            <a:custGeom>
              <a:rect b="b" l="l" r="r" t="t"/>
              <a:pathLst>
                <a:path extrusionOk="0" fill="none" h="135489" w="134313">
                  <a:moveTo>
                    <a:pt x="90023" y="1"/>
                  </a:moveTo>
                  <a:lnTo>
                    <a:pt x="131443" y="73106"/>
                  </a:lnTo>
                  <a:lnTo>
                    <a:pt x="131443" y="73106"/>
                  </a:lnTo>
                  <a:lnTo>
                    <a:pt x="131795" y="73761"/>
                  </a:lnTo>
                  <a:lnTo>
                    <a:pt x="132433" y="75087"/>
                  </a:lnTo>
                  <a:lnTo>
                    <a:pt x="132970" y="76463"/>
                  </a:lnTo>
                  <a:lnTo>
                    <a:pt x="133423" y="77889"/>
                  </a:lnTo>
                  <a:lnTo>
                    <a:pt x="133776" y="79333"/>
                  </a:lnTo>
                  <a:lnTo>
                    <a:pt x="134044" y="80826"/>
                  </a:lnTo>
                  <a:lnTo>
                    <a:pt x="134229" y="82370"/>
                  </a:lnTo>
                  <a:lnTo>
                    <a:pt x="134313" y="83914"/>
                  </a:lnTo>
                  <a:lnTo>
                    <a:pt x="134313" y="85509"/>
                  </a:lnTo>
                  <a:lnTo>
                    <a:pt x="134212" y="87120"/>
                  </a:lnTo>
                  <a:lnTo>
                    <a:pt x="134028" y="88748"/>
                  </a:lnTo>
                  <a:lnTo>
                    <a:pt x="133759" y="90409"/>
                  </a:lnTo>
                  <a:lnTo>
                    <a:pt x="133407" y="92088"/>
                  </a:lnTo>
                  <a:lnTo>
                    <a:pt x="132970" y="93766"/>
                  </a:lnTo>
                  <a:lnTo>
                    <a:pt x="132148" y="96300"/>
                  </a:lnTo>
                  <a:lnTo>
                    <a:pt x="130755" y="99724"/>
                  </a:lnTo>
                  <a:lnTo>
                    <a:pt x="129009" y="103131"/>
                  </a:lnTo>
                  <a:lnTo>
                    <a:pt x="126928" y="106538"/>
                  </a:lnTo>
                  <a:lnTo>
                    <a:pt x="124528" y="109894"/>
                  </a:lnTo>
                  <a:lnTo>
                    <a:pt x="121793" y="113184"/>
                  </a:lnTo>
                  <a:lnTo>
                    <a:pt x="118755" y="116372"/>
                  </a:lnTo>
                  <a:lnTo>
                    <a:pt x="115382" y="119460"/>
                  </a:lnTo>
                  <a:lnTo>
                    <a:pt x="111690" y="122414"/>
                  </a:lnTo>
                  <a:lnTo>
                    <a:pt x="109726" y="123841"/>
                  </a:lnTo>
                  <a:lnTo>
                    <a:pt x="107729" y="125200"/>
                  </a:lnTo>
                  <a:lnTo>
                    <a:pt x="103684" y="127650"/>
                  </a:lnTo>
                  <a:lnTo>
                    <a:pt x="99640" y="129765"/>
                  </a:lnTo>
                  <a:lnTo>
                    <a:pt x="95578" y="131544"/>
                  </a:lnTo>
                  <a:lnTo>
                    <a:pt x="91550" y="132987"/>
                  </a:lnTo>
                  <a:lnTo>
                    <a:pt x="87590" y="134095"/>
                  </a:lnTo>
                  <a:lnTo>
                    <a:pt x="83679" y="134884"/>
                  </a:lnTo>
                  <a:lnTo>
                    <a:pt x="79869" y="135354"/>
                  </a:lnTo>
                  <a:lnTo>
                    <a:pt x="76194" y="135488"/>
                  </a:lnTo>
                  <a:lnTo>
                    <a:pt x="73526" y="135387"/>
                  </a:lnTo>
                  <a:lnTo>
                    <a:pt x="71780" y="135236"/>
                  </a:lnTo>
                  <a:lnTo>
                    <a:pt x="70102" y="135001"/>
                  </a:lnTo>
                  <a:lnTo>
                    <a:pt x="68457" y="134682"/>
                  </a:lnTo>
                  <a:lnTo>
                    <a:pt x="66846" y="134296"/>
                  </a:lnTo>
                  <a:lnTo>
                    <a:pt x="65302" y="133827"/>
                  </a:lnTo>
                  <a:lnTo>
                    <a:pt x="63808" y="133289"/>
                  </a:lnTo>
                  <a:lnTo>
                    <a:pt x="62382" y="132669"/>
                  </a:lnTo>
                  <a:lnTo>
                    <a:pt x="61006" y="131980"/>
                  </a:lnTo>
                  <a:lnTo>
                    <a:pt x="59680" y="131225"/>
                  </a:lnTo>
                  <a:lnTo>
                    <a:pt x="58438" y="130386"/>
                  </a:lnTo>
                  <a:lnTo>
                    <a:pt x="57263" y="129480"/>
                  </a:lnTo>
                  <a:lnTo>
                    <a:pt x="56155" y="128506"/>
                  </a:lnTo>
                  <a:lnTo>
                    <a:pt x="55115" y="127449"/>
                  </a:lnTo>
                  <a:lnTo>
                    <a:pt x="54628" y="126895"/>
                  </a:lnTo>
                  <a:lnTo>
                    <a:pt x="54578" y="126828"/>
                  </a:lnTo>
                  <a:lnTo>
                    <a:pt x="0" y="62869"/>
                  </a:lnTo>
                  <a:lnTo>
                    <a:pt x="0" y="62869"/>
                  </a:lnTo>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59" name="Google Shape;359;p15"/>
          <p:cNvGrpSpPr/>
          <p:nvPr/>
        </p:nvGrpSpPr>
        <p:grpSpPr>
          <a:xfrm>
            <a:off x="4004612" y="329983"/>
            <a:ext cx="1135856" cy="245435"/>
            <a:chOff x="238125" y="2073350"/>
            <a:chExt cx="7143750" cy="1568275"/>
          </a:xfrm>
        </p:grpSpPr>
        <p:sp>
          <p:nvSpPr>
            <p:cNvPr id="360" name="Google Shape;360;p15"/>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5"/>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5"/>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5"/>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5"/>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5"/>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5"/>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5"/>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5"/>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5"/>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5"/>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5"/>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5"/>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5"/>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5"/>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5"/>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5"/>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5"/>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5"/>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 name="Google Shape;379;p15"/>
          <p:cNvSpPr txBox="1"/>
          <p:nvPr>
            <p:ph idx="1" type="body"/>
          </p:nvPr>
        </p:nvSpPr>
        <p:spPr>
          <a:xfrm>
            <a:off x="1043300" y="806525"/>
            <a:ext cx="2052300" cy="1952400"/>
          </a:xfrm>
          <a:prstGeom prst="rect">
            <a:avLst/>
          </a:prstGeom>
        </p:spPr>
        <p:txBody>
          <a:bodyPr anchorCtr="0" anchor="t" bIns="0" lIns="0" spcFirstLastPara="1" rIns="0" wrap="square" tIns="0">
            <a:noAutofit/>
          </a:bodyPr>
          <a:lstStyle>
            <a:lvl1pPr indent="-1117600" lvl="0" marL="457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1pPr>
            <a:lvl2pPr indent="-1117600" lvl="1" marL="914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2pPr>
            <a:lvl3pPr indent="-1117600" lvl="2" marL="1371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3pPr>
            <a:lvl4pPr indent="-1117600" lvl="3" marL="1828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4pPr>
            <a:lvl5pPr indent="-1117600" lvl="4" marL="22860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5pPr>
            <a:lvl6pPr indent="-1117600" lvl="5" marL="2743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6pPr>
            <a:lvl7pPr indent="-1117600" lvl="6" marL="3200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7pPr>
            <a:lvl8pPr indent="-1117600" lvl="7" marL="3657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8pPr>
            <a:lvl9pPr indent="-1117600" lvl="8" marL="4114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9pPr>
          </a:lstStyle>
          <a:p/>
        </p:txBody>
      </p:sp>
      <p:sp>
        <p:nvSpPr>
          <p:cNvPr id="380" name="Google Shape;380;p15"/>
          <p:cNvSpPr txBox="1"/>
          <p:nvPr>
            <p:ph idx="2" type="subTitle"/>
          </p:nvPr>
        </p:nvSpPr>
        <p:spPr>
          <a:xfrm>
            <a:off x="4004988" y="4489650"/>
            <a:ext cx="3867000" cy="318300"/>
          </a:xfrm>
          <a:prstGeom prst="rect">
            <a:avLst/>
          </a:prstGeom>
          <a:noFill/>
        </p:spPr>
        <p:txBody>
          <a:bodyPr anchorCtr="0" anchor="b" bIns="0" lIns="0" spcFirstLastPara="1" rIns="0" wrap="square" tIns="0">
            <a:noAutofit/>
          </a:bodyPr>
          <a:lstStyle>
            <a:lvl1pPr lvl="0" rtl="0">
              <a:spcBef>
                <a:spcPts val="0"/>
              </a:spcBef>
              <a:spcAft>
                <a:spcPts val="0"/>
              </a:spcAft>
              <a:buNone/>
              <a:defRPr sz="1100">
                <a:solidFill>
                  <a:srgbClr val="FFFFFF"/>
                </a:solidFill>
                <a:latin typeface="DM Sans"/>
                <a:ea typeface="DM Sans"/>
                <a:cs typeface="DM Sans"/>
                <a:sym typeface="DM Sans"/>
              </a:defRPr>
            </a:lvl1pPr>
            <a:lvl2pPr lvl="1" rtl="0">
              <a:spcBef>
                <a:spcPts val="0"/>
              </a:spcBef>
              <a:spcAft>
                <a:spcPts val="0"/>
              </a:spcAft>
              <a:buNone/>
              <a:defRPr sz="1100">
                <a:solidFill>
                  <a:srgbClr val="FFFFFF"/>
                </a:solidFill>
                <a:latin typeface="DM Sans"/>
                <a:ea typeface="DM Sans"/>
                <a:cs typeface="DM Sans"/>
                <a:sym typeface="DM Sans"/>
              </a:defRPr>
            </a:lvl2pPr>
            <a:lvl3pPr lvl="2" rtl="0">
              <a:spcBef>
                <a:spcPts val="0"/>
              </a:spcBef>
              <a:spcAft>
                <a:spcPts val="0"/>
              </a:spcAft>
              <a:buNone/>
              <a:defRPr sz="1100">
                <a:solidFill>
                  <a:srgbClr val="FFFFFF"/>
                </a:solidFill>
                <a:latin typeface="DM Sans"/>
                <a:ea typeface="DM Sans"/>
                <a:cs typeface="DM Sans"/>
                <a:sym typeface="DM Sans"/>
              </a:defRPr>
            </a:lvl3pPr>
            <a:lvl4pPr lvl="3" rtl="0">
              <a:spcBef>
                <a:spcPts val="0"/>
              </a:spcBef>
              <a:spcAft>
                <a:spcPts val="0"/>
              </a:spcAft>
              <a:buNone/>
              <a:defRPr sz="1100">
                <a:solidFill>
                  <a:srgbClr val="FFFFFF"/>
                </a:solidFill>
                <a:latin typeface="DM Sans"/>
                <a:ea typeface="DM Sans"/>
                <a:cs typeface="DM Sans"/>
                <a:sym typeface="DM Sans"/>
              </a:defRPr>
            </a:lvl4pPr>
            <a:lvl5pPr lvl="4" rtl="0">
              <a:spcBef>
                <a:spcPts val="0"/>
              </a:spcBef>
              <a:spcAft>
                <a:spcPts val="0"/>
              </a:spcAft>
              <a:buNone/>
              <a:defRPr sz="1100">
                <a:solidFill>
                  <a:srgbClr val="FFFFFF"/>
                </a:solidFill>
                <a:latin typeface="DM Sans"/>
                <a:ea typeface="DM Sans"/>
                <a:cs typeface="DM Sans"/>
                <a:sym typeface="DM Sans"/>
              </a:defRPr>
            </a:lvl5pPr>
            <a:lvl6pPr lvl="5" rtl="0">
              <a:spcBef>
                <a:spcPts val="0"/>
              </a:spcBef>
              <a:spcAft>
                <a:spcPts val="0"/>
              </a:spcAft>
              <a:buNone/>
              <a:defRPr sz="1100">
                <a:solidFill>
                  <a:srgbClr val="FFFFFF"/>
                </a:solidFill>
                <a:latin typeface="DM Sans"/>
                <a:ea typeface="DM Sans"/>
                <a:cs typeface="DM Sans"/>
                <a:sym typeface="DM Sans"/>
              </a:defRPr>
            </a:lvl6pPr>
            <a:lvl7pPr lvl="6" rtl="0">
              <a:spcBef>
                <a:spcPts val="0"/>
              </a:spcBef>
              <a:spcAft>
                <a:spcPts val="0"/>
              </a:spcAft>
              <a:buNone/>
              <a:defRPr sz="1100">
                <a:solidFill>
                  <a:srgbClr val="FFFFFF"/>
                </a:solidFill>
                <a:latin typeface="DM Sans"/>
                <a:ea typeface="DM Sans"/>
                <a:cs typeface="DM Sans"/>
                <a:sym typeface="DM Sans"/>
              </a:defRPr>
            </a:lvl7pPr>
            <a:lvl8pPr lvl="7" rtl="0">
              <a:spcBef>
                <a:spcPts val="0"/>
              </a:spcBef>
              <a:spcAft>
                <a:spcPts val="0"/>
              </a:spcAft>
              <a:buNone/>
              <a:defRPr sz="1100">
                <a:solidFill>
                  <a:srgbClr val="FFFFFF"/>
                </a:solidFill>
                <a:latin typeface="DM Sans"/>
                <a:ea typeface="DM Sans"/>
                <a:cs typeface="DM Sans"/>
                <a:sym typeface="DM Sans"/>
              </a:defRPr>
            </a:lvl8pPr>
            <a:lvl9pPr lvl="8" rtl="0">
              <a:spcBef>
                <a:spcPts val="0"/>
              </a:spcBef>
              <a:spcAft>
                <a:spcPts val="0"/>
              </a:spcAft>
              <a:buNone/>
              <a:defRPr sz="1100">
                <a:solidFill>
                  <a:srgbClr val="FFFFFF"/>
                </a:solidFill>
                <a:latin typeface="DM Sans"/>
                <a:ea typeface="DM Sans"/>
                <a:cs typeface="DM Sans"/>
                <a:sym typeface="DM Sans"/>
              </a:defRPr>
            </a:lvl9pPr>
          </a:lstStyle>
          <a:p/>
        </p:txBody>
      </p:sp>
      <p:grpSp>
        <p:nvGrpSpPr>
          <p:cNvPr id="381" name="Google Shape;381;p15"/>
          <p:cNvGrpSpPr/>
          <p:nvPr/>
        </p:nvGrpSpPr>
        <p:grpSpPr>
          <a:xfrm>
            <a:off x="8625005" y="4489229"/>
            <a:ext cx="323872" cy="323755"/>
            <a:chOff x="1189675" y="238125"/>
            <a:chExt cx="5240650" cy="5238750"/>
          </a:xfrm>
        </p:grpSpPr>
        <p:sp>
          <p:nvSpPr>
            <p:cNvPr id="382" name="Google Shape;382;p15"/>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83" name="Google Shape;383;p15"/>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84" name="Google Shape;384;p15"/>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385" name="Google Shape;385;p15"/>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386" name="Google Shape;386;p15"/>
          <p:cNvSpPr txBox="1"/>
          <p:nvPr>
            <p:ph type="title"/>
          </p:nvPr>
        </p:nvSpPr>
        <p:spPr>
          <a:xfrm>
            <a:off x="4004623" y="1374225"/>
            <a:ext cx="3867300" cy="2769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2pPr>
            <a:lvl3pPr lvl="2"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3pPr>
            <a:lvl4pPr lvl="3"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4pPr>
            <a:lvl5pPr lvl="4"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5pPr>
            <a:lvl6pPr lvl="5"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6pPr>
            <a:lvl7pPr lvl="6"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7pPr>
            <a:lvl8pPr lvl="7"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8pPr>
            <a:lvl9pPr lvl="8"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zz Colors">
  <p:cSld name="BLANK_1_2_1_1_1_1_1_1_1_1_1_1_1_1_1_1_2_1_1_1">
    <p:spTree>
      <p:nvGrpSpPr>
        <p:cNvPr id="1925" name="Shape 1925"/>
        <p:cNvGrpSpPr/>
        <p:nvPr/>
      </p:nvGrpSpPr>
      <p:grpSpPr>
        <a:xfrm>
          <a:off x="0" y="0"/>
          <a:ext cx="0" cy="0"/>
          <a:chOff x="0" y="0"/>
          <a:chExt cx="0" cy="0"/>
        </a:xfrm>
      </p:grpSpPr>
      <p:sp>
        <p:nvSpPr>
          <p:cNvPr id="1926" name="Google Shape;1926;p142"/>
          <p:cNvSpPr/>
          <p:nvPr/>
        </p:nvSpPr>
        <p:spPr>
          <a:xfrm>
            <a:off x="457200" y="457200"/>
            <a:ext cx="1645800" cy="423000"/>
          </a:xfrm>
          <a:prstGeom prst="rect">
            <a:avLst/>
          </a:prstGeom>
          <a:solidFill>
            <a:srgbClr val="174EA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900</a:t>
            </a:r>
            <a:endParaRPr sz="800">
              <a:solidFill>
                <a:schemeClr val="lt1"/>
              </a:solidFill>
              <a:latin typeface="Google Sans Mono"/>
              <a:ea typeface="Google Sans Mono"/>
              <a:cs typeface="Google Sans Mono"/>
              <a:sym typeface="Google Sans Mono"/>
            </a:endParaRPr>
          </a:p>
        </p:txBody>
      </p:sp>
      <p:sp>
        <p:nvSpPr>
          <p:cNvPr id="1927" name="Google Shape;1927;p142"/>
          <p:cNvSpPr/>
          <p:nvPr/>
        </p:nvSpPr>
        <p:spPr>
          <a:xfrm>
            <a:off x="457200" y="880286"/>
            <a:ext cx="1645800" cy="423000"/>
          </a:xfrm>
          <a:prstGeom prst="rect">
            <a:avLst/>
          </a:prstGeom>
          <a:solidFill>
            <a:srgbClr val="185AB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800</a:t>
            </a:r>
            <a:endParaRPr sz="800">
              <a:solidFill>
                <a:schemeClr val="lt1"/>
              </a:solidFill>
              <a:latin typeface="Google Sans Mono"/>
              <a:ea typeface="Google Sans Mono"/>
              <a:cs typeface="Google Sans Mono"/>
              <a:sym typeface="Google Sans Mono"/>
            </a:endParaRPr>
          </a:p>
        </p:txBody>
      </p:sp>
      <p:sp>
        <p:nvSpPr>
          <p:cNvPr id="1928" name="Google Shape;1928;p142"/>
          <p:cNvSpPr/>
          <p:nvPr/>
        </p:nvSpPr>
        <p:spPr>
          <a:xfrm>
            <a:off x="457200" y="1303372"/>
            <a:ext cx="1645800" cy="423000"/>
          </a:xfrm>
          <a:prstGeom prst="rect">
            <a:avLst/>
          </a:prstGeom>
          <a:solidFill>
            <a:srgbClr val="1967D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700</a:t>
            </a:r>
            <a:endParaRPr sz="800">
              <a:solidFill>
                <a:schemeClr val="lt1"/>
              </a:solidFill>
              <a:latin typeface="Google Sans Mono"/>
              <a:ea typeface="Google Sans Mono"/>
              <a:cs typeface="Google Sans Mono"/>
              <a:sym typeface="Google Sans Mono"/>
            </a:endParaRPr>
          </a:p>
        </p:txBody>
      </p:sp>
      <p:sp>
        <p:nvSpPr>
          <p:cNvPr id="1929" name="Google Shape;1929;p142"/>
          <p:cNvSpPr/>
          <p:nvPr/>
        </p:nvSpPr>
        <p:spPr>
          <a:xfrm>
            <a:off x="457200" y="1726458"/>
            <a:ext cx="1645800" cy="423000"/>
          </a:xfrm>
          <a:prstGeom prst="rect">
            <a:avLst/>
          </a:prstGeom>
          <a:solidFill>
            <a:srgbClr val="1A73E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600</a:t>
            </a:r>
            <a:endParaRPr sz="800">
              <a:solidFill>
                <a:schemeClr val="lt1"/>
              </a:solidFill>
              <a:latin typeface="Google Sans Mono"/>
              <a:ea typeface="Google Sans Mono"/>
              <a:cs typeface="Google Sans Mono"/>
              <a:sym typeface="Google Sans Mono"/>
            </a:endParaRPr>
          </a:p>
        </p:txBody>
      </p:sp>
      <p:sp>
        <p:nvSpPr>
          <p:cNvPr id="1930" name="Google Shape;1930;p142"/>
          <p:cNvSpPr/>
          <p:nvPr/>
        </p:nvSpPr>
        <p:spPr>
          <a:xfrm>
            <a:off x="457200" y="2149544"/>
            <a:ext cx="1645800" cy="423000"/>
          </a:xfrm>
          <a:prstGeom prst="rect">
            <a:avLst/>
          </a:prstGeom>
          <a:solidFill>
            <a:srgbClr val="4285F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500</a:t>
            </a:r>
            <a:endParaRPr sz="800">
              <a:solidFill>
                <a:schemeClr val="lt1"/>
              </a:solidFill>
              <a:latin typeface="Google Sans Mono"/>
              <a:ea typeface="Google Sans Mono"/>
              <a:cs typeface="Google Sans Mono"/>
              <a:sym typeface="Google Sans Mono"/>
            </a:endParaRPr>
          </a:p>
        </p:txBody>
      </p:sp>
      <p:sp>
        <p:nvSpPr>
          <p:cNvPr id="1931" name="Google Shape;1931;p142"/>
          <p:cNvSpPr/>
          <p:nvPr/>
        </p:nvSpPr>
        <p:spPr>
          <a:xfrm>
            <a:off x="457200" y="2572630"/>
            <a:ext cx="1645800" cy="423000"/>
          </a:xfrm>
          <a:prstGeom prst="rect">
            <a:avLst/>
          </a:prstGeom>
          <a:solidFill>
            <a:srgbClr val="669DF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400</a:t>
            </a:r>
            <a:endParaRPr sz="800">
              <a:solidFill>
                <a:schemeClr val="dk1"/>
              </a:solidFill>
              <a:latin typeface="Google Sans Mono"/>
              <a:ea typeface="Google Sans Mono"/>
              <a:cs typeface="Google Sans Mono"/>
              <a:sym typeface="Google Sans Mono"/>
            </a:endParaRPr>
          </a:p>
        </p:txBody>
      </p:sp>
      <p:sp>
        <p:nvSpPr>
          <p:cNvPr id="1932" name="Google Shape;1932;p142"/>
          <p:cNvSpPr/>
          <p:nvPr/>
        </p:nvSpPr>
        <p:spPr>
          <a:xfrm>
            <a:off x="457200" y="2995716"/>
            <a:ext cx="1645800" cy="423000"/>
          </a:xfrm>
          <a:prstGeom prst="rect">
            <a:avLst/>
          </a:prstGeom>
          <a:solidFill>
            <a:srgbClr val="8AB4F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300</a:t>
            </a:r>
            <a:endParaRPr sz="800">
              <a:solidFill>
                <a:schemeClr val="dk1"/>
              </a:solidFill>
              <a:latin typeface="Google Sans Mono"/>
              <a:ea typeface="Google Sans Mono"/>
              <a:cs typeface="Google Sans Mono"/>
              <a:sym typeface="Google Sans Mono"/>
            </a:endParaRPr>
          </a:p>
        </p:txBody>
      </p:sp>
      <p:sp>
        <p:nvSpPr>
          <p:cNvPr id="1933" name="Google Shape;1933;p142"/>
          <p:cNvSpPr/>
          <p:nvPr/>
        </p:nvSpPr>
        <p:spPr>
          <a:xfrm>
            <a:off x="457200" y="3418802"/>
            <a:ext cx="1645800" cy="423000"/>
          </a:xfrm>
          <a:prstGeom prst="rect">
            <a:avLst/>
          </a:prstGeom>
          <a:solidFill>
            <a:srgbClr val="AECBF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200</a:t>
            </a:r>
            <a:endParaRPr sz="800">
              <a:solidFill>
                <a:schemeClr val="dk1"/>
              </a:solidFill>
              <a:latin typeface="Google Sans Mono"/>
              <a:ea typeface="Google Sans Mono"/>
              <a:cs typeface="Google Sans Mono"/>
              <a:sym typeface="Google Sans Mono"/>
            </a:endParaRPr>
          </a:p>
        </p:txBody>
      </p:sp>
      <p:sp>
        <p:nvSpPr>
          <p:cNvPr id="1934" name="Google Shape;1934;p142"/>
          <p:cNvSpPr/>
          <p:nvPr/>
        </p:nvSpPr>
        <p:spPr>
          <a:xfrm>
            <a:off x="457200" y="3841888"/>
            <a:ext cx="1645800" cy="423000"/>
          </a:xfrm>
          <a:prstGeom prst="rect">
            <a:avLst/>
          </a:prstGeom>
          <a:solidFill>
            <a:srgbClr val="D2E3F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100</a:t>
            </a:r>
            <a:endParaRPr sz="800">
              <a:solidFill>
                <a:schemeClr val="dk1"/>
              </a:solidFill>
              <a:latin typeface="Google Sans Mono"/>
              <a:ea typeface="Google Sans Mono"/>
              <a:cs typeface="Google Sans Mono"/>
              <a:sym typeface="Google Sans Mono"/>
            </a:endParaRPr>
          </a:p>
        </p:txBody>
      </p:sp>
      <p:sp>
        <p:nvSpPr>
          <p:cNvPr id="1935" name="Google Shape;1935;p142"/>
          <p:cNvSpPr/>
          <p:nvPr/>
        </p:nvSpPr>
        <p:spPr>
          <a:xfrm>
            <a:off x="457200" y="4264974"/>
            <a:ext cx="1645800" cy="423000"/>
          </a:xfrm>
          <a:prstGeom prst="rect">
            <a:avLst/>
          </a:prstGeom>
          <a:solidFill>
            <a:srgbClr val="E8F0F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50</a:t>
            </a:r>
            <a:endParaRPr sz="800">
              <a:solidFill>
                <a:schemeClr val="dk1"/>
              </a:solidFill>
              <a:latin typeface="Google Sans Mono"/>
              <a:ea typeface="Google Sans Mono"/>
              <a:cs typeface="Google Sans Mono"/>
              <a:sym typeface="Google Sans Mono"/>
            </a:endParaRPr>
          </a:p>
        </p:txBody>
      </p:sp>
      <p:sp>
        <p:nvSpPr>
          <p:cNvPr id="1936" name="Google Shape;1936;p142"/>
          <p:cNvSpPr/>
          <p:nvPr/>
        </p:nvSpPr>
        <p:spPr>
          <a:xfrm>
            <a:off x="2103090" y="457200"/>
            <a:ext cx="1645800" cy="423000"/>
          </a:xfrm>
          <a:prstGeom prst="rect">
            <a:avLst/>
          </a:prstGeom>
          <a:solidFill>
            <a:srgbClr val="A50E0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900</a:t>
            </a:r>
            <a:endParaRPr sz="800">
              <a:solidFill>
                <a:schemeClr val="lt1"/>
              </a:solidFill>
              <a:latin typeface="Google Sans Mono"/>
              <a:ea typeface="Google Sans Mono"/>
              <a:cs typeface="Google Sans Mono"/>
              <a:sym typeface="Google Sans Mono"/>
            </a:endParaRPr>
          </a:p>
        </p:txBody>
      </p:sp>
      <p:sp>
        <p:nvSpPr>
          <p:cNvPr id="1937" name="Google Shape;1937;p142"/>
          <p:cNvSpPr/>
          <p:nvPr/>
        </p:nvSpPr>
        <p:spPr>
          <a:xfrm>
            <a:off x="2103090" y="880286"/>
            <a:ext cx="1645800" cy="423000"/>
          </a:xfrm>
          <a:prstGeom prst="rect">
            <a:avLst/>
          </a:prstGeom>
          <a:solidFill>
            <a:srgbClr val="B3141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800</a:t>
            </a:r>
            <a:endParaRPr sz="800">
              <a:solidFill>
                <a:schemeClr val="lt1"/>
              </a:solidFill>
              <a:latin typeface="Google Sans Mono"/>
              <a:ea typeface="Google Sans Mono"/>
              <a:cs typeface="Google Sans Mono"/>
              <a:sym typeface="Google Sans Mono"/>
            </a:endParaRPr>
          </a:p>
        </p:txBody>
      </p:sp>
      <p:sp>
        <p:nvSpPr>
          <p:cNvPr id="1938" name="Google Shape;1938;p142"/>
          <p:cNvSpPr/>
          <p:nvPr/>
        </p:nvSpPr>
        <p:spPr>
          <a:xfrm>
            <a:off x="2103090" y="1303372"/>
            <a:ext cx="1645800" cy="423000"/>
          </a:xfrm>
          <a:prstGeom prst="rect">
            <a:avLst/>
          </a:prstGeom>
          <a:solidFill>
            <a:srgbClr val="C5221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700</a:t>
            </a:r>
            <a:endParaRPr sz="800">
              <a:solidFill>
                <a:schemeClr val="lt1"/>
              </a:solidFill>
              <a:latin typeface="Google Sans Mono"/>
              <a:ea typeface="Google Sans Mono"/>
              <a:cs typeface="Google Sans Mono"/>
              <a:sym typeface="Google Sans Mono"/>
            </a:endParaRPr>
          </a:p>
        </p:txBody>
      </p:sp>
      <p:sp>
        <p:nvSpPr>
          <p:cNvPr id="1939" name="Google Shape;1939;p142"/>
          <p:cNvSpPr/>
          <p:nvPr/>
        </p:nvSpPr>
        <p:spPr>
          <a:xfrm>
            <a:off x="2103090" y="1726458"/>
            <a:ext cx="1645800" cy="423000"/>
          </a:xfrm>
          <a:prstGeom prst="rect">
            <a:avLst/>
          </a:prstGeom>
          <a:solidFill>
            <a:srgbClr val="D9302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600</a:t>
            </a:r>
            <a:endParaRPr sz="800">
              <a:solidFill>
                <a:schemeClr val="lt1"/>
              </a:solidFill>
              <a:latin typeface="Google Sans Mono"/>
              <a:ea typeface="Google Sans Mono"/>
              <a:cs typeface="Google Sans Mono"/>
              <a:sym typeface="Google Sans Mono"/>
            </a:endParaRPr>
          </a:p>
        </p:txBody>
      </p:sp>
      <p:sp>
        <p:nvSpPr>
          <p:cNvPr id="1940" name="Google Shape;1940;p142"/>
          <p:cNvSpPr/>
          <p:nvPr/>
        </p:nvSpPr>
        <p:spPr>
          <a:xfrm>
            <a:off x="2103090" y="2149544"/>
            <a:ext cx="1645800" cy="423000"/>
          </a:xfrm>
          <a:prstGeom prst="rect">
            <a:avLst/>
          </a:prstGeom>
          <a:solidFill>
            <a:srgbClr val="EA433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500</a:t>
            </a:r>
            <a:endParaRPr sz="800">
              <a:solidFill>
                <a:schemeClr val="lt1"/>
              </a:solidFill>
              <a:latin typeface="Google Sans Mono"/>
              <a:ea typeface="Google Sans Mono"/>
              <a:cs typeface="Google Sans Mono"/>
              <a:sym typeface="Google Sans Mono"/>
            </a:endParaRPr>
          </a:p>
        </p:txBody>
      </p:sp>
      <p:sp>
        <p:nvSpPr>
          <p:cNvPr id="1941" name="Google Shape;1941;p142"/>
          <p:cNvSpPr/>
          <p:nvPr/>
        </p:nvSpPr>
        <p:spPr>
          <a:xfrm>
            <a:off x="2103090" y="2572630"/>
            <a:ext cx="1645800" cy="423000"/>
          </a:xfrm>
          <a:prstGeom prst="rect">
            <a:avLst/>
          </a:prstGeom>
          <a:solidFill>
            <a:srgbClr val="EE675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400</a:t>
            </a:r>
            <a:endParaRPr sz="800">
              <a:solidFill>
                <a:schemeClr val="lt1"/>
              </a:solidFill>
              <a:latin typeface="Google Sans Mono"/>
              <a:ea typeface="Google Sans Mono"/>
              <a:cs typeface="Google Sans Mono"/>
              <a:sym typeface="Google Sans Mono"/>
            </a:endParaRPr>
          </a:p>
        </p:txBody>
      </p:sp>
      <p:sp>
        <p:nvSpPr>
          <p:cNvPr id="1942" name="Google Shape;1942;p142"/>
          <p:cNvSpPr/>
          <p:nvPr/>
        </p:nvSpPr>
        <p:spPr>
          <a:xfrm>
            <a:off x="2103090" y="2995716"/>
            <a:ext cx="1645800" cy="423000"/>
          </a:xfrm>
          <a:prstGeom prst="rect">
            <a:avLst/>
          </a:prstGeom>
          <a:solidFill>
            <a:srgbClr val="F28B8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300</a:t>
            </a:r>
            <a:endParaRPr sz="800">
              <a:solidFill>
                <a:schemeClr val="lt1"/>
              </a:solidFill>
              <a:latin typeface="Google Sans Mono"/>
              <a:ea typeface="Google Sans Mono"/>
              <a:cs typeface="Google Sans Mono"/>
              <a:sym typeface="Google Sans Mono"/>
            </a:endParaRPr>
          </a:p>
        </p:txBody>
      </p:sp>
      <p:sp>
        <p:nvSpPr>
          <p:cNvPr id="1943" name="Google Shape;1943;p142"/>
          <p:cNvSpPr/>
          <p:nvPr/>
        </p:nvSpPr>
        <p:spPr>
          <a:xfrm>
            <a:off x="2103090" y="3418802"/>
            <a:ext cx="1645800" cy="423000"/>
          </a:xfrm>
          <a:prstGeom prst="rect">
            <a:avLst/>
          </a:prstGeom>
          <a:solidFill>
            <a:srgbClr val="F6AEA9"/>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200</a:t>
            </a:r>
            <a:endParaRPr sz="800">
              <a:solidFill>
                <a:schemeClr val="dk1"/>
              </a:solidFill>
              <a:latin typeface="Google Sans Mono"/>
              <a:ea typeface="Google Sans Mono"/>
              <a:cs typeface="Google Sans Mono"/>
              <a:sym typeface="Google Sans Mono"/>
            </a:endParaRPr>
          </a:p>
        </p:txBody>
      </p:sp>
      <p:sp>
        <p:nvSpPr>
          <p:cNvPr id="1944" name="Google Shape;1944;p142"/>
          <p:cNvSpPr/>
          <p:nvPr/>
        </p:nvSpPr>
        <p:spPr>
          <a:xfrm>
            <a:off x="2103090" y="3841888"/>
            <a:ext cx="1645800" cy="423000"/>
          </a:xfrm>
          <a:prstGeom prst="rect">
            <a:avLst/>
          </a:prstGeom>
          <a:solidFill>
            <a:srgbClr val="FAD2C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100</a:t>
            </a:r>
            <a:endParaRPr sz="800">
              <a:solidFill>
                <a:schemeClr val="dk1"/>
              </a:solidFill>
              <a:latin typeface="Google Sans Mono"/>
              <a:ea typeface="Google Sans Mono"/>
              <a:cs typeface="Google Sans Mono"/>
              <a:sym typeface="Google Sans Mono"/>
            </a:endParaRPr>
          </a:p>
        </p:txBody>
      </p:sp>
      <p:sp>
        <p:nvSpPr>
          <p:cNvPr id="1945" name="Google Shape;1945;p142"/>
          <p:cNvSpPr/>
          <p:nvPr/>
        </p:nvSpPr>
        <p:spPr>
          <a:xfrm>
            <a:off x="2103090" y="4264974"/>
            <a:ext cx="1645800" cy="423000"/>
          </a:xfrm>
          <a:prstGeom prst="rect">
            <a:avLst/>
          </a:prstGeom>
          <a:solidFill>
            <a:srgbClr val="FCE8E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50</a:t>
            </a:r>
            <a:endParaRPr sz="800">
              <a:solidFill>
                <a:schemeClr val="dk1"/>
              </a:solidFill>
              <a:latin typeface="Google Sans Mono"/>
              <a:ea typeface="Google Sans Mono"/>
              <a:cs typeface="Google Sans Mono"/>
              <a:sym typeface="Google Sans Mono"/>
            </a:endParaRPr>
          </a:p>
        </p:txBody>
      </p:sp>
      <p:sp>
        <p:nvSpPr>
          <p:cNvPr id="1946" name="Google Shape;1946;p142"/>
          <p:cNvSpPr/>
          <p:nvPr/>
        </p:nvSpPr>
        <p:spPr>
          <a:xfrm>
            <a:off x="3749090" y="457200"/>
            <a:ext cx="1645800" cy="423000"/>
          </a:xfrm>
          <a:prstGeom prst="rect">
            <a:avLst/>
          </a:prstGeom>
          <a:solidFill>
            <a:srgbClr val="E374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900</a:t>
            </a:r>
            <a:endParaRPr sz="800">
              <a:solidFill>
                <a:schemeClr val="lt1"/>
              </a:solidFill>
              <a:latin typeface="Google Sans Mono"/>
              <a:ea typeface="Google Sans Mono"/>
              <a:cs typeface="Google Sans Mono"/>
              <a:sym typeface="Google Sans Mono"/>
            </a:endParaRPr>
          </a:p>
        </p:txBody>
      </p:sp>
      <p:sp>
        <p:nvSpPr>
          <p:cNvPr id="1947" name="Google Shape;1947;p142"/>
          <p:cNvSpPr/>
          <p:nvPr/>
        </p:nvSpPr>
        <p:spPr>
          <a:xfrm>
            <a:off x="3749090" y="880286"/>
            <a:ext cx="1645800" cy="423000"/>
          </a:xfrm>
          <a:prstGeom prst="rect">
            <a:avLst/>
          </a:prstGeom>
          <a:solidFill>
            <a:srgbClr val="EA86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800</a:t>
            </a:r>
            <a:endParaRPr sz="800">
              <a:solidFill>
                <a:schemeClr val="lt1"/>
              </a:solidFill>
              <a:latin typeface="Google Sans Mono"/>
              <a:ea typeface="Google Sans Mono"/>
              <a:cs typeface="Google Sans Mono"/>
              <a:sym typeface="Google Sans Mono"/>
            </a:endParaRPr>
          </a:p>
        </p:txBody>
      </p:sp>
      <p:sp>
        <p:nvSpPr>
          <p:cNvPr id="1948" name="Google Shape;1948;p142"/>
          <p:cNvSpPr/>
          <p:nvPr/>
        </p:nvSpPr>
        <p:spPr>
          <a:xfrm>
            <a:off x="3749090" y="1303372"/>
            <a:ext cx="1645800" cy="423000"/>
          </a:xfrm>
          <a:prstGeom prst="rect">
            <a:avLst/>
          </a:prstGeom>
          <a:solidFill>
            <a:srgbClr val="F299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700</a:t>
            </a:r>
            <a:endParaRPr sz="800">
              <a:solidFill>
                <a:schemeClr val="lt1"/>
              </a:solidFill>
              <a:latin typeface="Google Sans Mono"/>
              <a:ea typeface="Google Sans Mono"/>
              <a:cs typeface="Google Sans Mono"/>
              <a:sym typeface="Google Sans Mono"/>
            </a:endParaRPr>
          </a:p>
        </p:txBody>
      </p:sp>
      <p:sp>
        <p:nvSpPr>
          <p:cNvPr id="1949" name="Google Shape;1949;p142"/>
          <p:cNvSpPr/>
          <p:nvPr/>
        </p:nvSpPr>
        <p:spPr>
          <a:xfrm>
            <a:off x="3749090" y="1726458"/>
            <a:ext cx="1645800" cy="423000"/>
          </a:xfrm>
          <a:prstGeom prst="rect">
            <a:avLst/>
          </a:prstGeom>
          <a:solidFill>
            <a:srgbClr val="F9AB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600</a:t>
            </a:r>
            <a:endParaRPr sz="800">
              <a:solidFill>
                <a:schemeClr val="lt1"/>
              </a:solidFill>
              <a:latin typeface="Google Sans Mono"/>
              <a:ea typeface="Google Sans Mono"/>
              <a:cs typeface="Google Sans Mono"/>
              <a:sym typeface="Google Sans Mono"/>
            </a:endParaRPr>
          </a:p>
        </p:txBody>
      </p:sp>
      <p:sp>
        <p:nvSpPr>
          <p:cNvPr id="1950" name="Google Shape;1950;p142"/>
          <p:cNvSpPr/>
          <p:nvPr/>
        </p:nvSpPr>
        <p:spPr>
          <a:xfrm>
            <a:off x="3749090" y="2149544"/>
            <a:ext cx="1645800" cy="423000"/>
          </a:xfrm>
          <a:prstGeom prst="rect">
            <a:avLst/>
          </a:prstGeom>
          <a:solidFill>
            <a:srgbClr val="FBBC0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500</a:t>
            </a:r>
            <a:endParaRPr sz="800">
              <a:solidFill>
                <a:schemeClr val="dk1"/>
              </a:solidFill>
              <a:latin typeface="Google Sans Mono"/>
              <a:ea typeface="Google Sans Mono"/>
              <a:cs typeface="Google Sans Mono"/>
              <a:sym typeface="Google Sans Mono"/>
            </a:endParaRPr>
          </a:p>
        </p:txBody>
      </p:sp>
      <p:sp>
        <p:nvSpPr>
          <p:cNvPr id="1951" name="Google Shape;1951;p142"/>
          <p:cNvSpPr/>
          <p:nvPr/>
        </p:nvSpPr>
        <p:spPr>
          <a:xfrm>
            <a:off x="3749090" y="2572630"/>
            <a:ext cx="1645800" cy="423000"/>
          </a:xfrm>
          <a:prstGeom prst="rect">
            <a:avLst/>
          </a:prstGeom>
          <a:solidFill>
            <a:srgbClr val="FCC93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400</a:t>
            </a:r>
            <a:endParaRPr sz="800">
              <a:solidFill>
                <a:schemeClr val="dk1"/>
              </a:solidFill>
              <a:latin typeface="Google Sans Mono"/>
              <a:ea typeface="Google Sans Mono"/>
              <a:cs typeface="Google Sans Mono"/>
              <a:sym typeface="Google Sans Mono"/>
            </a:endParaRPr>
          </a:p>
        </p:txBody>
      </p:sp>
      <p:sp>
        <p:nvSpPr>
          <p:cNvPr id="1952" name="Google Shape;1952;p142"/>
          <p:cNvSpPr/>
          <p:nvPr/>
        </p:nvSpPr>
        <p:spPr>
          <a:xfrm>
            <a:off x="3749090" y="2995716"/>
            <a:ext cx="1645800" cy="423000"/>
          </a:xfrm>
          <a:prstGeom prst="rect">
            <a:avLst/>
          </a:prstGeom>
          <a:solidFill>
            <a:srgbClr val="FDD66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300</a:t>
            </a:r>
            <a:endParaRPr sz="800">
              <a:solidFill>
                <a:schemeClr val="dk1"/>
              </a:solidFill>
              <a:latin typeface="Google Sans Mono"/>
              <a:ea typeface="Google Sans Mono"/>
              <a:cs typeface="Google Sans Mono"/>
              <a:sym typeface="Google Sans Mono"/>
            </a:endParaRPr>
          </a:p>
        </p:txBody>
      </p:sp>
      <p:sp>
        <p:nvSpPr>
          <p:cNvPr id="1953" name="Google Shape;1953;p142"/>
          <p:cNvSpPr/>
          <p:nvPr/>
        </p:nvSpPr>
        <p:spPr>
          <a:xfrm>
            <a:off x="3749090" y="3418802"/>
            <a:ext cx="1645800" cy="423000"/>
          </a:xfrm>
          <a:prstGeom prst="rect">
            <a:avLst/>
          </a:prstGeom>
          <a:solidFill>
            <a:srgbClr val="FDE29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200</a:t>
            </a:r>
            <a:endParaRPr sz="800">
              <a:solidFill>
                <a:schemeClr val="dk1"/>
              </a:solidFill>
              <a:latin typeface="Google Sans Mono"/>
              <a:ea typeface="Google Sans Mono"/>
              <a:cs typeface="Google Sans Mono"/>
              <a:sym typeface="Google Sans Mono"/>
            </a:endParaRPr>
          </a:p>
        </p:txBody>
      </p:sp>
      <p:sp>
        <p:nvSpPr>
          <p:cNvPr id="1954" name="Google Shape;1954;p142"/>
          <p:cNvSpPr/>
          <p:nvPr/>
        </p:nvSpPr>
        <p:spPr>
          <a:xfrm>
            <a:off x="3749090" y="3841888"/>
            <a:ext cx="1645800" cy="423000"/>
          </a:xfrm>
          <a:prstGeom prst="rect">
            <a:avLst/>
          </a:prstGeom>
          <a:solidFill>
            <a:srgbClr val="FEEFC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100</a:t>
            </a:r>
            <a:endParaRPr sz="800">
              <a:solidFill>
                <a:schemeClr val="dk1"/>
              </a:solidFill>
              <a:latin typeface="Google Sans Mono"/>
              <a:ea typeface="Google Sans Mono"/>
              <a:cs typeface="Google Sans Mono"/>
              <a:sym typeface="Google Sans Mono"/>
            </a:endParaRPr>
          </a:p>
        </p:txBody>
      </p:sp>
      <p:sp>
        <p:nvSpPr>
          <p:cNvPr id="1955" name="Google Shape;1955;p142"/>
          <p:cNvSpPr/>
          <p:nvPr/>
        </p:nvSpPr>
        <p:spPr>
          <a:xfrm>
            <a:off x="3749090" y="4264974"/>
            <a:ext cx="1645800" cy="423000"/>
          </a:xfrm>
          <a:prstGeom prst="rect">
            <a:avLst/>
          </a:prstGeom>
          <a:solidFill>
            <a:srgbClr val="FEF7E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50</a:t>
            </a:r>
            <a:endParaRPr sz="800">
              <a:solidFill>
                <a:schemeClr val="dk1"/>
              </a:solidFill>
              <a:latin typeface="Google Sans Mono"/>
              <a:ea typeface="Google Sans Mono"/>
              <a:cs typeface="Google Sans Mono"/>
              <a:sym typeface="Google Sans Mono"/>
            </a:endParaRPr>
          </a:p>
        </p:txBody>
      </p:sp>
      <p:sp>
        <p:nvSpPr>
          <p:cNvPr id="1956" name="Google Shape;1956;p142"/>
          <p:cNvSpPr/>
          <p:nvPr/>
        </p:nvSpPr>
        <p:spPr>
          <a:xfrm>
            <a:off x="5394890" y="457200"/>
            <a:ext cx="1645800" cy="423000"/>
          </a:xfrm>
          <a:prstGeom prst="rect">
            <a:avLst/>
          </a:prstGeom>
          <a:solidFill>
            <a:srgbClr val="0D652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900</a:t>
            </a:r>
            <a:endParaRPr sz="800">
              <a:solidFill>
                <a:schemeClr val="lt1"/>
              </a:solidFill>
              <a:latin typeface="Google Sans Mono"/>
              <a:ea typeface="Google Sans Mono"/>
              <a:cs typeface="Google Sans Mono"/>
              <a:sym typeface="Google Sans Mono"/>
            </a:endParaRPr>
          </a:p>
        </p:txBody>
      </p:sp>
      <p:sp>
        <p:nvSpPr>
          <p:cNvPr id="1957" name="Google Shape;1957;p142"/>
          <p:cNvSpPr/>
          <p:nvPr/>
        </p:nvSpPr>
        <p:spPr>
          <a:xfrm>
            <a:off x="5394890" y="880286"/>
            <a:ext cx="1645800" cy="423000"/>
          </a:xfrm>
          <a:prstGeom prst="rect">
            <a:avLst/>
          </a:prstGeom>
          <a:solidFill>
            <a:srgbClr val="13733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800</a:t>
            </a:r>
            <a:endParaRPr sz="800">
              <a:solidFill>
                <a:schemeClr val="lt1"/>
              </a:solidFill>
              <a:latin typeface="Google Sans Mono"/>
              <a:ea typeface="Google Sans Mono"/>
              <a:cs typeface="Google Sans Mono"/>
              <a:sym typeface="Google Sans Mono"/>
            </a:endParaRPr>
          </a:p>
        </p:txBody>
      </p:sp>
      <p:sp>
        <p:nvSpPr>
          <p:cNvPr id="1958" name="Google Shape;1958;p142"/>
          <p:cNvSpPr/>
          <p:nvPr/>
        </p:nvSpPr>
        <p:spPr>
          <a:xfrm>
            <a:off x="5394890" y="1303372"/>
            <a:ext cx="1645800" cy="423000"/>
          </a:xfrm>
          <a:prstGeom prst="rect">
            <a:avLst/>
          </a:prstGeom>
          <a:solidFill>
            <a:srgbClr val="18803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700</a:t>
            </a:r>
            <a:endParaRPr sz="800">
              <a:solidFill>
                <a:schemeClr val="lt1"/>
              </a:solidFill>
              <a:latin typeface="Google Sans Mono"/>
              <a:ea typeface="Google Sans Mono"/>
              <a:cs typeface="Google Sans Mono"/>
              <a:sym typeface="Google Sans Mono"/>
            </a:endParaRPr>
          </a:p>
        </p:txBody>
      </p:sp>
      <p:sp>
        <p:nvSpPr>
          <p:cNvPr id="1959" name="Google Shape;1959;p142"/>
          <p:cNvSpPr/>
          <p:nvPr/>
        </p:nvSpPr>
        <p:spPr>
          <a:xfrm>
            <a:off x="5394890" y="1726458"/>
            <a:ext cx="1645800" cy="423000"/>
          </a:xfrm>
          <a:prstGeom prst="rect">
            <a:avLst/>
          </a:prstGeom>
          <a:solidFill>
            <a:srgbClr val="1E8E3E"/>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600</a:t>
            </a:r>
            <a:endParaRPr sz="800">
              <a:solidFill>
                <a:schemeClr val="lt1"/>
              </a:solidFill>
              <a:latin typeface="Google Sans Mono"/>
              <a:ea typeface="Google Sans Mono"/>
              <a:cs typeface="Google Sans Mono"/>
              <a:sym typeface="Google Sans Mono"/>
            </a:endParaRPr>
          </a:p>
        </p:txBody>
      </p:sp>
      <p:sp>
        <p:nvSpPr>
          <p:cNvPr id="1960" name="Google Shape;1960;p142"/>
          <p:cNvSpPr/>
          <p:nvPr/>
        </p:nvSpPr>
        <p:spPr>
          <a:xfrm>
            <a:off x="5394890" y="2149544"/>
            <a:ext cx="1645800" cy="423000"/>
          </a:xfrm>
          <a:prstGeom prst="rect">
            <a:avLst/>
          </a:prstGeom>
          <a:solidFill>
            <a:srgbClr val="34A85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500</a:t>
            </a:r>
            <a:endParaRPr sz="800">
              <a:solidFill>
                <a:schemeClr val="lt1"/>
              </a:solidFill>
              <a:latin typeface="Google Sans Mono"/>
              <a:ea typeface="Google Sans Mono"/>
              <a:cs typeface="Google Sans Mono"/>
              <a:sym typeface="Google Sans Mono"/>
            </a:endParaRPr>
          </a:p>
        </p:txBody>
      </p:sp>
      <p:sp>
        <p:nvSpPr>
          <p:cNvPr id="1961" name="Google Shape;1961;p142"/>
          <p:cNvSpPr/>
          <p:nvPr/>
        </p:nvSpPr>
        <p:spPr>
          <a:xfrm>
            <a:off x="5394890" y="2572630"/>
            <a:ext cx="1645800" cy="423000"/>
          </a:xfrm>
          <a:prstGeom prst="rect">
            <a:avLst/>
          </a:prstGeom>
          <a:solidFill>
            <a:srgbClr val="5BB97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400</a:t>
            </a:r>
            <a:endParaRPr sz="800">
              <a:solidFill>
                <a:schemeClr val="dk1"/>
              </a:solidFill>
              <a:latin typeface="Google Sans Mono"/>
              <a:ea typeface="Google Sans Mono"/>
              <a:cs typeface="Google Sans Mono"/>
              <a:sym typeface="Google Sans Mono"/>
            </a:endParaRPr>
          </a:p>
        </p:txBody>
      </p:sp>
      <p:sp>
        <p:nvSpPr>
          <p:cNvPr id="1962" name="Google Shape;1962;p142"/>
          <p:cNvSpPr/>
          <p:nvPr/>
        </p:nvSpPr>
        <p:spPr>
          <a:xfrm>
            <a:off x="5394890" y="2995716"/>
            <a:ext cx="1645800" cy="423000"/>
          </a:xfrm>
          <a:prstGeom prst="rect">
            <a:avLst/>
          </a:prstGeom>
          <a:solidFill>
            <a:srgbClr val="81C99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300</a:t>
            </a:r>
            <a:endParaRPr sz="800">
              <a:solidFill>
                <a:schemeClr val="dk1"/>
              </a:solidFill>
              <a:latin typeface="Google Sans Mono"/>
              <a:ea typeface="Google Sans Mono"/>
              <a:cs typeface="Google Sans Mono"/>
              <a:sym typeface="Google Sans Mono"/>
            </a:endParaRPr>
          </a:p>
        </p:txBody>
      </p:sp>
      <p:sp>
        <p:nvSpPr>
          <p:cNvPr id="1963" name="Google Shape;1963;p142"/>
          <p:cNvSpPr/>
          <p:nvPr/>
        </p:nvSpPr>
        <p:spPr>
          <a:xfrm>
            <a:off x="5394890" y="3418802"/>
            <a:ext cx="1645800" cy="423000"/>
          </a:xfrm>
          <a:prstGeom prst="rect">
            <a:avLst/>
          </a:prstGeom>
          <a:solidFill>
            <a:srgbClr val="A8DAB5"/>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200</a:t>
            </a:r>
            <a:endParaRPr sz="800">
              <a:solidFill>
                <a:schemeClr val="dk1"/>
              </a:solidFill>
              <a:latin typeface="Google Sans Mono"/>
              <a:ea typeface="Google Sans Mono"/>
              <a:cs typeface="Google Sans Mono"/>
              <a:sym typeface="Google Sans Mono"/>
            </a:endParaRPr>
          </a:p>
        </p:txBody>
      </p:sp>
      <p:sp>
        <p:nvSpPr>
          <p:cNvPr id="1964" name="Google Shape;1964;p142"/>
          <p:cNvSpPr/>
          <p:nvPr/>
        </p:nvSpPr>
        <p:spPr>
          <a:xfrm>
            <a:off x="5394890" y="3841888"/>
            <a:ext cx="1645800" cy="423000"/>
          </a:xfrm>
          <a:prstGeom prst="rect">
            <a:avLst/>
          </a:prstGeom>
          <a:solidFill>
            <a:srgbClr val="CEEAD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100</a:t>
            </a:r>
            <a:endParaRPr sz="800">
              <a:solidFill>
                <a:schemeClr val="dk1"/>
              </a:solidFill>
              <a:latin typeface="Google Sans Mono"/>
              <a:ea typeface="Google Sans Mono"/>
              <a:cs typeface="Google Sans Mono"/>
              <a:sym typeface="Google Sans Mono"/>
            </a:endParaRPr>
          </a:p>
        </p:txBody>
      </p:sp>
      <p:sp>
        <p:nvSpPr>
          <p:cNvPr id="1965" name="Google Shape;1965;p142"/>
          <p:cNvSpPr/>
          <p:nvPr/>
        </p:nvSpPr>
        <p:spPr>
          <a:xfrm>
            <a:off x="5394890" y="4264974"/>
            <a:ext cx="1645800" cy="423000"/>
          </a:xfrm>
          <a:prstGeom prst="rect">
            <a:avLst/>
          </a:prstGeom>
          <a:solidFill>
            <a:srgbClr val="E6F4E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50</a:t>
            </a:r>
            <a:endParaRPr sz="800">
              <a:solidFill>
                <a:schemeClr val="dk1"/>
              </a:solidFill>
              <a:latin typeface="Google Sans Mono"/>
              <a:ea typeface="Google Sans Mono"/>
              <a:cs typeface="Google Sans Mono"/>
              <a:sym typeface="Google Sans Mono"/>
            </a:endParaRPr>
          </a:p>
        </p:txBody>
      </p:sp>
      <p:sp>
        <p:nvSpPr>
          <p:cNvPr id="1966" name="Google Shape;1966;p142"/>
          <p:cNvSpPr/>
          <p:nvPr/>
        </p:nvSpPr>
        <p:spPr>
          <a:xfrm>
            <a:off x="7040890" y="457200"/>
            <a:ext cx="1645800" cy="423000"/>
          </a:xfrm>
          <a:prstGeom prst="rect">
            <a:avLst/>
          </a:prstGeom>
          <a:solidFill>
            <a:srgbClr val="20212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900</a:t>
            </a:r>
            <a:endParaRPr sz="800">
              <a:solidFill>
                <a:schemeClr val="lt1"/>
              </a:solidFill>
              <a:latin typeface="Google Sans Mono"/>
              <a:ea typeface="Google Sans Mono"/>
              <a:cs typeface="Google Sans Mono"/>
              <a:sym typeface="Google Sans Mono"/>
            </a:endParaRPr>
          </a:p>
        </p:txBody>
      </p:sp>
      <p:sp>
        <p:nvSpPr>
          <p:cNvPr id="1967" name="Google Shape;1967;p142"/>
          <p:cNvSpPr/>
          <p:nvPr/>
        </p:nvSpPr>
        <p:spPr>
          <a:xfrm>
            <a:off x="7040890" y="880286"/>
            <a:ext cx="1645800" cy="423000"/>
          </a:xfrm>
          <a:prstGeom prst="rect">
            <a:avLst/>
          </a:prstGeom>
          <a:solidFill>
            <a:srgbClr val="3C4043"/>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800</a:t>
            </a:r>
            <a:endParaRPr sz="800">
              <a:solidFill>
                <a:schemeClr val="lt1"/>
              </a:solidFill>
              <a:latin typeface="Google Sans Mono"/>
              <a:ea typeface="Google Sans Mono"/>
              <a:cs typeface="Google Sans Mono"/>
              <a:sym typeface="Google Sans Mono"/>
            </a:endParaRPr>
          </a:p>
        </p:txBody>
      </p:sp>
      <p:sp>
        <p:nvSpPr>
          <p:cNvPr id="1968" name="Google Shape;1968;p142"/>
          <p:cNvSpPr/>
          <p:nvPr/>
        </p:nvSpPr>
        <p:spPr>
          <a:xfrm>
            <a:off x="7040890" y="1303372"/>
            <a:ext cx="1645800" cy="423000"/>
          </a:xfrm>
          <a:prstGeom prst="rect">
            <a:avLst/>
          </a:prstGeom>
          <a:solidFill>
            <a:srgbClr val="5F6368"/>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700</a:t>
            </a:r>
            <a:endParaRPr sz="800">
              <a:solidFill>
                <a:schemeClr val="lt1"/>
              </a:solidFill>
              <a:latin typeface="Google Sans Mono"/>
              <a:ea typeface="Google Sans Mono"/>
              <a:cs typeface="Google Sans Mono"/>
              <a:sym typeface="Google Sans Mono"/>
            </a:endParaRPr>
          </a:p>
        </p:txBody>
      </p:sp>
      <p:sp>
        <p:nvSpPr>
          <p:cNvPr id="1969" name="Google Shape;1969;p142"/>
          <p:cNvSpPr/>
          <p:nvPr/>
        </p:nvSpPr>
        <p:spPr>
          <a:xfrm>
            <a:off x="7040890" y="1726458"/>
            <a:ext cx="1645800" cy="423000"/>
          </a:xfrm>
          <a:prstGeom prst="rect">
            <a:avLst/>
          </a:prstGeom>
          <a:solidFill>
            <a:srgbClr val="80868B"/>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600</a:t>
            </a:r>
            <a:endParaRPr sz="800">
              <a:solidFill>
                <a:schemeClr val="lt1"/>
              </a:solidFill>
              <a:latin typeface="Google Sans Mono"/>
              <a:ea typeface="Google Sans Mono"/>
              <a:cs typeface="Google Sans Mono"/>
              <a:sym typeface="Google Sans Mono"/>
            </a:endParaRPr>
          </a:p>
        </p:txBody>
      </p:sp>
      <p:sp>
        <p:nvSpPr>
          <p:cNvPr id="1970" name="Google Shape;1970;p142"/>
          <p:cNvSpPr/>
          <p:nvPr/>
        </p:nvSpPr>
        <p:spPr>
          <a:xfrm>
            <a:off x="7040890" y="2149544"/>
            <a:ext cx="1645800" cy="423000"/>
          </a:xfrm>
          <a:prstGeom prst="rect">
            <a:avLst/>
          </a:prstGeom>
          <a:solidFill>
            <a:srgbClr val="9AA0A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Google Sans Mono"/>
                <a:ea typeface="Google Sans Mono"/>
                <a:cs typeface="Google Sans Mono"/>
                <a:sym typeface="Google Sans Mono"/>
              </a:rPr>
              <a:t>500</a:t>
            </a:r>
            <a:endParaRPr sz="800">
              <a:solidFill>
                <a:schemeClr val="lt1"/>
              </a:solidFill>
              <a:latin typeface="Google Sans Mono"/>
              <a:ea typeface="Google Sans Mono"/>
              <a:cs typeface="Google Sans Mono"/>
              <a:sym typeface="Google Sans Mono"/>
            </a:endParaRPr>
          </a:p>
        </p:txBody>
      </p:sp>
      <p:sp>
        <p:nvSpPr>
          <p:cNvPr id="1971" name="Google Shape;1971;p142"/>
          <p:cNvSpPr/>
          <p:nvPr/>
        </p:nvSpPr>
        <p:spPr>
          <a:xfrm>
            <a:off x="7040890" y="2572630"/>
            <a:ext cx="1645800" cy="423000"/>
          </a:xfrm>
          <a:prstGeom prst="rect">
            <a:avLst/>
          </a:prstGeom>
          <a:solidFill>
            <a:srgbClr val="BDC1C6"/>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400</a:t>
            </a:r>
            <a:endParaRPr sz="800">
              <a:solidFill>
                <a:schemeClr val="dk1"/>
              </a:solidFill>
              <a:latin typeface="Google Sans Mono"/>
              <a:ea typeface="Google Sans Mono"/>
              <a:cs typeface="Google Sans Mono"/>
              <a:sym typeface="Google Sans Mono"/>
            </a:endParaRPr>
          </a:p>
        </p:txBody>
      </p:sp>
      <p:sp>
        <p:nvSpPr>
          <p:cNvPr id="1972" name="Google Shape;1972;p142"/>
          <p:cNvSpPr/>
          <p:nvPr/>
        </p:nvSpPr>
        <p:spPr>
          <a:xfrm>
            <a:off x="7040890" y="2995716"/>
            <a:ext cx="1645800" cy="423000"/>
          </a:xfrm>
          <a:prstGeom prst="rect">
            <a:avLst/>
          </a:prstGeom>
          <a:solidFill>
            <a:srgbClr val="DADCE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300</a:t>
            </a:r>
            <a:endParaRPr sz="800">
              <a:solidFill>
                <a:schemeClr val="dk1"/>
              </a:solidFill>
              <a:latin typeface="Google Sans Mono"/>
              <a:ea typeface="Google Sans Mono"/>
              <a:cs typeface="Google Sans Mono"/>
              <a:sym typeface="Google Sans Mono"/>
            </a:endParaRPr>
          </a:p>
        </p:txBody>
      </p:sp>
      <p:sp>
        <p:nvSpPr>
          <p:cNvPr id="1973" name="Google Shape;1973;p142"/>
          <p:cNvSpPr/>
          <p:nvPr/>
        </p:nvSpPr>
        <p:spPr>
          <a:xfrm>
            <a:off x="7040890" y="3418802"/>
            <a:ext cx="1645800" cy="423000"/>
          </a:xfrm>
          <a:prstGeom prst="rect">
            <a:avLst/>
          </a:prstGeom>
          <a:solidFill>
            <a:srgbClr val="E8EAED"/>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200</a:t>
            </a:r>
            <a:endParaRPr sz="800">
              <a:solidFill>
                <a:schemeClr val="dk1"/>
              </a:solidFill>
              <a:latin typeface="Google Sans Mono"/>
              <a:ea typeface="Google Sans Mono"/>
              <a:cs typeface="Google Sans Mono"/>
              <a:sym typeface="Google Sans Mono"/>
            </a:endParaRPr>
          </a:p>
        </p:txBody>
      </p:sp>
      <p:sp>
        <p:nvSpPr>
          <p:cNvPr id="1974" name="Google Shape;1974;p142"/>
          <p:cNvSpPr/>
          <p:nvPr/>
        </p:nvSpPr>
        <p:spPr>
          <a:xfrm>
            <a:off x="7040890" y="3841888"/>
            <a:ext cx="1645800" cy="423000"/>
          </a:xfrm>
          <a:prstGeom prst="rect">
            <a:avLst/>
          </a:prstGeom>
          <a:solidFill>
            <a:srgbClr val="F1F3F4"/>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100</a:t>
            </a:r>
            <a:endParaRPr sz="800">
              <a:solidFill>
                <a:schemeClr val="dk1"/>
              </a:solidFill>
              <a:latin typeface="Google Sans Mono"/>
              <a:ea typeface="Google Sans Mono"/>
              <a:cs typeface="Google Sans Mono"/>
              <a:sym typeface="Google Sans Mono"/>
            </a:endParaRPr>
          </a:p>
        </p:txBody>
      </p:sp>
      <p:sp>
        <p:nvSpPr>
          <p:cNvPr id="1975" name="Google Shape;1975;p142"/>
          <p:cNvSpPr/>
          <p:nvPr/>
        </p:nvSpPr>
        <p:spPr>
          <a:xfrm>
            <a:off x="7040890" y="4264974"/>
            <a:ext cx="1645800" cy="423000"/>
          </a:xfrm>
          <a:prstGeom prst="rect">
            <a:avLst/>
          </a:prstGeom>
          <a:solidFill>
            <a:srgbClr val="F8F9F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Google Sans Mono"/>
                <a:ea typeface="Google Sans Mono"/>
                <a:cs typeface="Google Sans Mono"/>
                <a:sym typeface="Google Sans Mono"/>
              </a:rPr>
              <a:t>50</a:t>
            </a:r>
            <a:endParaRPr sz="800">
              <a:solidFill>
                <a:schemeClr val="dk1"/>
              </a:solidFill>
              <a:latin typeface="Google Sans Mono"/>
              <a:ea typeface="Google Sans Mono"/>
              <a:cs typeface="Google Sans Mono"/>
              <a:sym typeface="Google Sans Mono"/>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b Divider [Red]">
  <p:cSld name="BLANK_1_1_1_1_1_1_1_1_1_1_1_1_1">
    <p:bg>
      <p:bgPr>
        <a:solidFill>
          <a:srgbClr val="E1144B"/>
        </a:solidFill>
      </p:bgPr>
    </p:bg>
    <p:spTree>
      <p:nvGrpSpPr>
        <p:cNvPr id="387" name="Shape 387"/>
        <p:cNvGrpSpPr/>
        <p:nvPr/>
      </p:nvGrpSpPr>
      <p:grpSpPr>
        <a:xfrm>
          <a:off x="0" y="0"/>
          <a:ext cx="0" cy="0"/>
          <a:chOff x="0" y="0"/>
          <a:chExt cx="0" cy="0"/>
        </a:xfrm>
      </p:grpSpPr>
      <p:grpSp>
        <p:nvGrpSpPr>
          <p:cNvPr id="388" name="Google Shape;388;p16"/>
          <p:cNvGrpSpPr/>
          <p:nvPr/>
        </p:nvGrpSpPr>
        <p:grpSpPr>
          <a:xfrm>
            <a:off x="6921312" y="2481951"/>
            <a:ext cx="2921285" cy="3004452"/>
            <a:chOff x="2403600" y="1206900"/>
            <a:chExt cx="2918950" cy="3002050"/>
          </a:xfrm>
        </p:grpSpPr>
        <p:sp>
          <p:nvSpPr>
            <p:cNvPr id="389" name="Google Shape;389;p16"/>
            <p:cNvSpPr/>
            <p:nvPr/>
          </p:nvSpPr>
          <p:spPr>
            <a:xfrm>
              <a:off x="2403600" y="1206900"/>
              <a:ext cx="2918950" cy="3002050"/>
            </a:xfrm>
            <a:custGeom>
              <a:rect b="b" l="l" r="r" t="t"/>
              <a:pathLst>
                <a:path extrusionOk="0" fill="none" h="120082" w="116758">
                  <a:moveTo>
                    <a:pt x="0" y="109609"/>
                  </a:moveTo>
                  <a:lnTo>
                    <a:pt x="9331" y="32643"/>
                  </a:lnTo>
                  <a:lnTo>
                    <a:pt x="31417" y="0"/>
                  </a:lnTo>
                  <a:lnTo>
                    <a:pt x="116758" y="20039"/>
                  </a:lnTo>
                  <a:lnTo>
                    <a:pt x="114257" y="107830"/>
                  </a:lnTo>
                  <a:lnTo>
                    <a:pt x="76580" y="120081"/>
                  </a:lnTo>
                  <a:lnTo>
                    <a:pt x="0" y="109609"/>
                  </a:lnTo>
                  <a:close/>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0" name="Google Shape;390;p16"/>
            <p:cNvSpPr/>
            <p:nvPr/>
          </p:nvSpPr>
          <p:spPr>
            <a:xfrm>
              <a:off x="2942725" y="1206900"/>
              <a:ext cx="246325" cy="2341650"/>
            </a:xfrm>
            <a:custGeom>
              <a:rect b="b" l="l" r="r" t="t"/>
              <a:pathLst>
                <a:path extrusionOk="0" fill="none" h="93666" w="9853">
                  <a:moveTo>
                    <a:pt x="9852" y="0"/>
                  </a:moveTo>
                  <a:lnTo>
                    <a:pt x="1" y="93665"/>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1" name="Google Shape;391;p16"/>
            <p:cNvSpPr/>
            <p:nvPr/>
          </p:nvSpPr>
          <p:spPr>
            <a:xfrm>
              <a:off x="2942725" y="3548525"/>
              <a:ext cx="2317325" cy="354125"/>
            </a:xfrm>
            <a:custGeom>
              <a:rect b="b" l="l" r="r" t="t"/>
              <a:pathLst>
                <a:path extrusionOk="0" fill="none" h="14165" w="92693">
                  <a:moveTo>
                    <a:pt x="1" y="0"/>
                  </a:moveTo>
                  <a:lnTo>
                    <a:pt x="92692" y="14165"/>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2" name="Google Shape;392;p16"/>
            <p:cNvSpPr/>
            <p:nvPr/>
          </p:nvSpPr>
          <p:spPr>
            <a:xfrm>
              <a:off x="2403600" y="3548525"/>
              <a:ext cx="539150" cy="398200"/>
            </a:xfrm>
            <a:custGeom>
              <a:rect b="b" l="l" r="r" t="t"/>
              <a:pathLst>
                <a:path extrusionOk="0" fill="none" h="15928" w="21566">
                  <a:moveTo>
                    <a:pt x="0" y="15927"/>
                  </a:moveTo>
                  <a:lnTo>
                    <a:pt x="21566" y="0"/>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93" name="Google Shape;393;p16"/>
          <p:cNvGrpSpPr/>
          <p:nvPr/>
        </p:nvGrpSpPr>
        <p:grpSpPr>
          <a:xfrm rot="-1204950">
            <a:off x="-319296" y="833429"/>
            <a:ext cx="3980169" cy="3434664"/>
            <a:chOff x="1876600" y="1331100"/>
            <a:chExt cx="3607925" cy="2824975"/>
          </a:xfrm>
        </p:grpSpPr>
        <p:sp>
          <p:nvSpPr>
            <p:cNvPr id="394" name="Google Shape;394;p16"/>
            <p:cNvSpPr/>
            <p:nvPr/>
          </p:nvSpPr>
          <p:spPr>
            <a:xfrm>
              <a:off x="1943750" y="1911775"/>
              <a:ext cx="3540775" cy="2244300"/>
            </a:xfrm>
            <a:custGeom>
              <a:rect b="b" l="l" r="r" t="t"/>
              <a:pathLst>
                <a:path extrusionOk="0" fill="none" h="89772" w="141631">
                  <a:moveTo>
                    <a:pt x="140103" y="1"/>
                  </a:moveTo>
                  <a:lnTo>
                    <a:pt x="140439" y="1712"/>
                  </a:lnTo>
                  <a:lnTo>
                    <a:pt x="140976" y="5170"/>
                  </a:lnTo>
                  <a:lnTo>
                    <a:pt x="141362" y="8610"/>
                  </a:lnTo>
                  <a:lnTo>
                    <a:pt x="141580" y="12051"/>
                  </a:lnTo>
                  <a:lnTo>
                    <a:pt x="141630" y="15474"/>
                  </a:lnTo>
                  <a:lnTo>
                    <a:pt x="141529" y="18864"/>
                  </a:lnTo>
                  <a:lnTo>
                    <a:pt x="141278" y="22238"/>
                  </a:lnTo>
                  <a:lnTo>
                    <a:pt x="140875" y="25578"/>
                  </a:lnTo>
                  <a:lnTo>
                    <a:pt x="140321" y="28901"/>
                  </a:lnTo>
                  <a:lnTo>
                    <a:pt x="139616" y="32173"/>
                  </a:lnTo>
                  <a:lnTo>
                    <a:pt x="138777" y="35395"/>
                  </a:lnTo>
                  <a:lnTo>
                    <a:pt x="137787" y="38567"/>
                  </a:lnTo>
                  <a:lnTo>
                    <a:pt x="136679" y="41706"/>
                  </a:lnTo>
                  <a:lnTo>
                    <a:pt x="135421" y="44777"/>
                  </a:lnTo>
                  <a:lnTo>
                    <a:pt x="134028" y="47781"/>
                  </a:lnTo>
                  <a:lnTo>
                    <a:pt x="132500" y="50735"/>
                  </a:lnTo>
                  <a:lnTo>
                    <a:pt x="130856" y="53605"/>
                  </a:lnTo>
                  <a:lnTo>
                    <a:pt x="129077" y="56408"/>
                  </a:lnTo>
                  <a:lnTo>
                    <a:pt x="127180" y="59126"/>
                  </a:lnTo>
                  <a:lnTo>
                    <a:pt x="125166" y="61761"/>
                  </a:lnTo>
                  <a:lnTo>
                    <a:pt x="123035" y="64312"/>
                  </a:lnTo>
                  <a:lnTo>
                    <a:pt x="120769" y="66763"/>
                  </a:lnTo>
                  <a:lnTo>
                    <a:pt x="118420" y="69129"/>
                  </a:lnTo>
                  <a:lnTo>
                    <a:pt x="115936" y="71378"/>
                  </a:lnTo>
                  <a:lnTo>
                    <a:pt x="113351" y="73543"/>
                  </a:lnTo>
                  <a:lnTo>
                    <a:pt x="110666" y="75574"/>
                  </a:lnTo>
                  <a:lnTo>
                    <a:pt x="107880" y="77504"/>
                  </a:lnTo>
                  <a:lnTo>
                    <a:pt x="104977" y="79299"/>
                  </a:lnTo>
                  <a:lnTo>
                    <a:pt x="101989" y="80978"/>
                  </a:lnTo>
                  <a:lnTo>
                    <a:pt x="98901" y="82538"/>
                  </a:lnTo>
                  <a:lnTo>
                    <a:pt x="95729" y="83948"/>
                  </a:lnTo>
                  <a:lnTo>
                    <a:pt x="92457" y="85224"/>
                  </a:lnTo>
                  <a:lnTo>
                    <a:pt x="90795" y="85811"/>
                  </a:lnTo>
                  <a:lnTo>
                    <a:pt x="89134" y="86365"/>
                  </a:lnTo>
                  <a:lnTo>
                    <a:pt x="85794" y="87321"/>
                  </a:lnTo>
                  <a:lnTo>
                    <a:pt x="82437" y="88127"/>
                  </a:lnTo>
                  <a:lnTo>
                    <a:pt x="79081" y="88765"/>
                  </a:lnTo>
                  <a:lnTo>
                    <a:pt x="75724" y="89251"/>
                  </a:lnTo>
                  <a:lnTo>
                    <a:pt x="72368" y="89570"/>
                  </a:lnTo>
                  <a:lnTo>
                    <a:pt x="69028" y="89755"/>
                  </a:lnTo>
                  <a:lnTo>
                    <a:pt x="65688" y="89772"/>
                  </a:lnTo>
                  <a:lnTo>
                    <a:pt x="62365" y="89654"/>
                  </a:lnTo>
                  <a:lnTo>
                    <a:pt x="59059" y="89386"/>
                  </a:lnTo>
                  <a:lnTo>
                    <a:pt x="55769" y="88966"/>
                  </a:lnTo>
                  <a:lnTo>
                    <a:pt x="52530" y="88412"/>
                  </a:lnTo>
                  <a:lnTo>
                    <a:pt x="49308" y="87707"/>
                  </a:lnTo>
                  <a:lnTo>
                    <a:pt x="46136" y="86868"/>
                  </a:lnTo>
                  <a:lnTo>
                    <a:pt x="42998" y="85895"/>
                  </a:lnTo>
                  <a:lnTo>
                    <a:pt x="39910" y="84787"/>
                  </a:lnTo>
                  <a:lnTo>
                    <a:pt x="36889" y="83545"/>
                  </a:lnTo>
                  <a:lnTo>
                    <a:pt x="33901" y="82169"/>
                  </a:lnTo>
                  <a:lnTo>
                    <a:pt x="30981" y="80659"/>
                  </a:lnTo>
                  <a:lnTo>
                    <a:pt x="28145" y="79031"/>
                  </a:lnTo>
                  <a:lnTo>
                    <a:pt x="25359" y="77269"/>
                  </a:lnTo>
                  <a:lnTo>
                    <a:pt x="22657" y="75389"/>
                  </a:lnTo>
                  <a:lnTo>
                    <a:pt x="20039" y="73392"/>
                  </a:lnTo>
                  <a:lnTo>
                    <a:pt x="17505" y="71277"/>
                  </a:lnTo>
                  <a:lnTo>
                    <a:pt x="15054" y="69028"/>
                  </a:lnTo>
                  <a:lnTo>
                    <a:pt x="12705" y="66679"/>
                  </a:lnTo>
                  <a:lnTo>
                    <a:pt x="10439" y="64212"/>
                  </a:lnTo>
                  <a:lnTo>
                    <a:pt x="8291" y="61644"/>
                  </a:lnTo>
                  <a:lnTo>
                    <a:pt x="6243" y="58942"/>
                  </a:lnTo>
                  <a:lnTo>
                    <a:pt x="4313" y="56156"/>
                  </a:lnTo>
                  <a:lnTo>
                    <a:pt x="2501" y="53252"/>
                  </a:lnTo>
                  <a:lnTo>
                    <a:pt x="806" y="50248"/>
                  </a:lnTo>
                  <a:lnTo>
                    <a:pt x="0" y="48704"/>
                  </a:lnTo>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395" name="Google Shape;395;p16"/>
            <p:cNvSpPr/>
            <p:nvPr/>
          </p:nvSpPr>
          <p:spPr>
            <a:xfrm>
              <a:off x="1876600" y="1331100"/>
              <a:ext cx="3577275" cy="2217025"/>
            </a:xfrm>
            <a:custGeom>
              <a:rect b="b" l="l" r="r" t="t"/>
              <a:pathLst>
                <a:path extrusionOk="0" fill="none" h="88681" w="143091">
                  <a:moveTo>
                    <a:pt x="84334" y="81346"/>
                  </a:moveTo>
                  <a:lnTo>
                    <a:pt x="82505" y="81967"/>
                  </a:lnTo>
                  <a:lnTo>
                    <a:pt x="78880" y="83109"/>
                  </a:lnTo>
                  <a:lnTo>
                    <a:pt x="75289" y="84149"/>
                  </a:lnTo>
                  <a:lnTo>
                    <a:pt x="71747" y="85072"/>
                  </a:lnTo>
                  <a:lnTo>
                    <a:pt x="68257" y="85895"/>
                  </a:lnTo>
                  <a:lnTo>
                    <a:pt x="64799" y="86599"/>
                  </a:lnTo>
                  <a:lnTo>
                    <a:pt x="61409" y="87204"/>
                  </a:lnTo>
                  <a:lnTo>
                    <a:pt x="58069" y="87690"/>
                  </a:lnTo>
                  <a:lnTo>
                    <a:pt x="54797" y="88093"/>
                  </a:lnTo>
                  <a:lnTo>
                    <a:pt x="51574" y="88378"/>
                  </a:lnTo>
                  <a:lnTo>
                    <a:pt x="48419" y="88580"/>
                  </a:lnTo>
                  <a:lnTo>
                    <a:pt x="45348" y="88680"/>
                  </a:lnTo>
                  <a:lnTo>
                    <a:pt x="42327" y="88680"/>
                  </a:lnTo>
                  <a:lnTo>
                    <a:pt x="39390" y="88597"/>
                  </a:lnTo>
                  <a:lnTo>
                    <a:pt x="36537" y="88412"/>
                  </a:lnTo>
                  <a:lnTo>
                    <a:pt x="33768" y="88127"/>
                  </a:lnTo>
                  <a:lnTo>
                    <a:pt x="31066" y="87774"/>
                  </a:lnTo>
                  <a:lnTo>
                    <a:pt x="28464" y="87321"/>
                  </a:lnTo>
                  <a:lnTo>
                    <a:pt x="25964" y="86784"/>
                  </a:lnTo>
                  <a:lnTo>
                    <a:pt x="23547" y="86163"/>
                  </a:lnTo>
                  <a:lnTo>
                    <a:pt x="21231" y="85458"/>
                  </a:lnTo>
                  <a:lnTo>
                    <a:pt x="19016" y="84669"/>
                  </a:lnTo>
                  <a:lnTo>
                    <a:pt x="16901" y="83797"/>
                  </a:lnTo>
                  <a:lnTo>
                    <a:pt x="14887" y="82857"/>
                  </a:lnTo>
                  <a:lnTo>
                    <a:pt x="13008" y="81833"/>
                  </a:lnTo>
                  <a:lnTo>
                    <a:pt x="11229" y="80742"/>
                  </a:lnTo>
                  <a:lnTo>
                    <a:pt x="9567" y="79584"/>
                  </a:lnTo>
                  <a:lnTo>
                    <a:pt x="8023" y="78342"/>
                  </a:lnTo>
                  <a:lnTo>
                    <a:pt x="6613" y="77033"/>
                  </a:lnTo>
                  <a:lnTo>
                    <a:pt x="5321" y="75657"/>
                  </a:lnTo>
                  <a:lnTo>
                    <a:pt x="4163" y="74214"/>
                  </a:lnTo>
                  <a:lnTo>
                    <a:pt x="3139" y="72720"/>
                  </a:lnTo>
                  <a:lnTo>
                    <a:pt x="2686" y="71931"/>
                  </a:lnTo>
                  <a:lnTo>
                    <a:pt x="2686" y="71931"/>
                  </a:lnTo>
                  <a:lnTo>
                    <a:pt x="2669" y="71914"/>
                  </a:lnTo>
                  <a:lnTo>
                    <a:pt x="2099" y="70740"/>
                  </a:lnTo>
                  <a:lnTo>
                    <a:pt x="1545" y="69565"/>
                  </a:lnTo>
                  <a:lnTo>
                    <a:pt x="1495" y="69447"/>
                  </a:lnTo>
                  <a:lnTo>
                    <a:pt x="1444" y="69330"/>
                  </a:lnTo>
                  <a:lnTo>
                    <a:pt x="1125" y="68474"/>
                  </a:lnTo>
                  <a:lnTo>
                    <a:pt x="605" y="66729"/>
                  </a:lnTo>
                  <a:lnTo>
                    <a:pt x="253" y="64950"/>
                  </a:lnTo>
                  <a:lnTo>
                    <a:pt x="51" y="63154"/>
                  </a:lnTo>
                  <a:lnTo>
                    <a:pt x="18" y="62248"/>
                  </a:lnTo>
                  <a:lnTo>
                    <a:pt x="1" y="61274"/>
                  </a:lnTo>
                  <a:lnTo>
                    <a:pt x="85" y="59311"/>
                  </a:lnTo>
                  <a:lnTo>
                    <a:pt x="337" y="57347"/>
                  </a:lnTo>
                  <a:lnTo>
                    <a:pt x="739" y="55383"/>
                  </a:lnTo>
                  <a:lnTo>
                    <a:pt x="1276" y="53403"/>
                  </a:lnTo>
                  <a:lnTo>
                    <a:pt x="1964" y="51439"/>
                  </a:lnTo>
                  <a:lnTo>
                    <a:pt x="2787" y="49459"/>
                  </a:lnTo>
                  <a:lnTo>
                    <a:pt x="3743" y="47496"/>
                  </a:lnTo>
                  <a:lnTo>
                    <a:pt x="4834" y="45532"/>
                  </a:lnTo>
                  <a:lnTo>
                    <a:pt x="6043" y="43568"/>
                  </a:lnTo>
                  <a:lnTo>
                    <a:pt x="7385" y="41622"/>
                  </a:lnTo>
                  <a:lnTo>
                    <a:pt x="8829" y="39692"/>
                  </a:lnTo>
                  <a:lnTo>
                    <a:pt x="10406" y="37778"/>
                  </a:lnTo>
                  <a:lnTo>
                    <a:pt x="12084" y="35882"/>
                  </a:lnTo>
                  <a:lnTo>
                    <a:pt x="13880" y="34019"/>
                  </a:lnTo>
                  <a:lnTo>
                    <a:pt x="15777" y="32156"/>
                  </a:lnTo>
                  <a:lnTo>
                    <a:pt x="17757" y="30343"/>
                  </a:lnTo>
                  <a:lnTo>
                    <a:pt x="19855" y="28531"/>
                  </a:lnTo>
                  <a:lnTo>
                    <a:pt x="22037" y="26769"/>
                  </a:lnTo>
                  <a:lnTo>
                    <a:pt x="24319" y="25040"/>
                  </a:lnTo>
                  <a:lnTo>
                    <a:pt x="27877" y="22506"/>
                  </a:lnTo>
                  <a:lnTo>
                    <a:pt x="32929" y="19267"/>
                  </a:lnTo>
                  <a:lnTo>
                    <a:pt x="38266" y="16212"/>
                  </a:lnTo>
                  <a:lnTo>
                    <a:pt x="43854" y="13359"/>
                  </a:lnTo>
                  <a:lnTo>
                    <a:pt x="49695" y="10724"/>
                  </a:lnTo>
                  <a:lnTo>
                    <a:pt x="55720" y="8341"/>
                  </a:lnTo>
                  <a:lnTo>
                    <a:pt x="58808" y="7250"/>
                  </a:lnTo>
                  <a:lnTo>
                    <a:pt x="61913" y="6193"/>
                  </a:lnTo>
                  <a:lnTo>
                    <a:pt x="68156" y="4380"/>
                  </a:lnTo>
                  <a:lnTo>
                    <a:pt x="74365" y="2853"/>
                  </a:lnTo>
                  <a:lnTo>
                    <a:pt x="80542" y="1662"/>
                  </a:lnTo>
                  <a:lnTo>
                    <a:pt x="86617" y="789"/>
                  </a:lnTo>
                  <a:lnTo>
                    <a:pt x="92575" y="235"/>
                  </a:lnTo>
                  <a:lnTo>
                    <a:pt x="96955" y="34"/>
                  </a:lnTo>
                  <a:lnTo>
                    <a:pt x="99808" y="0"/>
                  </a:lnTo>
                  <a:lnTo>
                    <a:pt x="102611" y="51"/>
                  </a:lnTo>
                  <a:lnTo>
                    <a:pt x="105380" y="168"/>
                  </a:lnTo>
                  <a:lnTo>
                    <a:pt x="108065" y="386"/>
                  </a:lnTo>
                  <a:lnTo>
                    <a:pt x="110700" y="671"/>
                  </a:lnTo>
                  <a:lnTo>
                    <a:pt x="113268" y="1058"/>
                  </a:lnTo>
                  <a:lnTo>
                    <a:pt x="115752" y="1511"/>
                  </a:lnTo>
                  <a:lnTo>
                    <a:pt x="118169" y="2048"/>
                  </a:lnTo>
                  <a:lnTo>
                    <a:pt x="120501" y="2669"/>
                  </a:lnTo>
                  <a:lnTo>
                    <a:pt x="122750" y="3390"/>
                  </a:lnTo>
                  <a:lnTo>
                    <a:pt x="124915" y="4179"/>
                  </a:lnTo>
                  <a:lnTo>
                    <a:pt x="126980" y="5052"/>
                  </a:lnTo>
                  <a:lnTo>
                    <a:pt x="128943" y="6025"/>
                  </a:lnTo>
                  <a:lnTo>
                    <a:pt x="130806" y="7066"/>
                  </a:lnTo>
                  <a:lnTo>
                    <a:pt x="132568" y="8207"/>
                  </a:lnTo>
                  <a:lnTo>
                    <a:pt x="134213" y="9415"/>
                  </a:lnTo>
                  <a:lnTo>
                    <a:pt x="135740" y="10724"/>
                  </a:lnTo>
                  <a:lnTo>
                    <a:pt x="137133" y="12117"/>
                  </a:lnTo>
                  <a:lnTo>
                    <a:pt x="138425" y="13594"/>
                  </a:lnTo>
                  <a:lnTo>
                    <a:pt x="139013" y="14383"/>
                  </a:lnTo>
                  <a:lnTo>
                    <a:pt x="139583" y="15189"/>
                  </a:lnTo>
                  <a:lnTo>
                    <a:pt x="140624" y="16900"/>
                  </a:lnTo>
                  <a:lnTo>
                    <a:pt x="141480" y="18713"/>
                  </a:lnTo>
                  <a:lnTo>
                    <a:pt x="142168" y="20593"/>
                  </a:lnTo>
                  <a:lnTo>
                    <a:pt x="142436" y="21566"/>
                  </a:lnTo>
                  <a:lnTo>
                    <a:pt x="142436" y="21583"/>
                  </a:lnTo>
                  <a:lnTo>
                    <a:pt x="142621" y="22388"/>
                  </a:lnTo>
                  <a:lnTo>
                    <a:pt x="142789" y="23194"/>
                  </a:lnTo>
                  <a:lnTo>
                    <a:pt x="142789" y="23211"/>
                  </a:lnTo>
                  <a:lnTo>
                    <a:pt x="142789" y="23211"/>
                  </a:lnTo>
                  <a:lnTo>
                    <a:pt x="142923" y="24117"/>
                  </a:lnTo>
                  <a:lnTo>
                    <a:pt x="143074" y="25930"/>
                  </a:lnTo>
                  <a:lnTo>
                    <a:pt x="143091" y="27793"/>
                  </a:lnTo>
                  <a:lnTo>
                    <a:pt x="142957" y="29672"/>
                  </a:lnTo>
                  <a:lnTo>
                    <a:pt x="142671" y="31585"/>
                  </a:lnTo>
                  <a:lnTo>
                    <a:pt x="142252" y="33515"/>
                  </a:lnTo>
                  <a:lnTo>
                    <a:pt x="141698" y="35479"/>
                  </a:lnTo>
                  <a:lnTo>
                    <a:pt x="140976" y="37443"/>
                  </a:lnTo>
                  <a:lnTo>
                    <a:pt x="140137" y="39423"/>
                  </a:lnTo>
                  <a:lnTo>
                    <a:pt x="139164" y="41420"/>
                  </a:lnTo>
                  <a:lnTo>
                    <a:pt x="138039" y="43417"/>
                  </a:lnTo>
                  <a:lnTo>
                    <a:pt x="136797" y="45414"/>
                  </a:lnTo>
                  <a:lnTo>
                    <a:pt x="135404" y="47412"/>
                  </a:lnTo>
                  <a:lnTo>
                    <a:pt x="133894" y="49409"/>
                  </a:lnTo>
                  <a:lnTo>
                    <a:pt x="132249" y="51389"/>
                  </a:lnTo>
                  <a:lnTo>
                    <a:pt x="130487" y="53369"/>
                  </a:lnTo>
                  <a:lnTo>
                    <a:pt x="128591" y="55316"/>
                  </a:lnTo>
                  <a:lnTo>
                    <a:pt x="126577" y="57263"/>
                  </a:lnTo>
                  <a:lnTo>
                    <a:pt x="124429" y="59193"/>
                  </a:lnTo>
                  <a:lnTo>
                    <a:pt x="122163" y="61090"/>
                  </a:lnTo>
                  <a:lnTo>
                    <a:pt x="119780" y="62952"/>
                  </a:lnTo>
                  <a:lnTo>
                    <a:pt x="117279" y="64799"/>
                  </a:lnTo>
                  <a:lnTo>
                    <a:pt x="114678" y="66594"/>
                  </a:lnTo>
                  <a:lnTo>
                    <a:pt x="111942" y="68357"/>
                  </a:lnTo>
                  <a:lnTo>
                    <a:pt x="109089" y="70085"/>
                  </a:lnTo>
                  <a:lnTo>
                    <a:pt x="106135" y="71763"/>
                  </a:lnTo>
                  <a:lnTo>
                    <a:pt x="103081" y="73391"/>
                  </a:lnTo>
                  <a:lnTo>
                    <a:pt x="99909" y="74969"/>
                  </a:lnTo>
                  <a:lnTo>
                    <a:pt x="96619" y="76496"/>
                  </a:lnTo>
                  <a:lnTo>
                    <a:pt x="93246" y="77956"/>
                  </a:lnTo>
                  <a:lnTo>
                    <a:pt x="89755" y="79366"/>
                  </a:lnTo>
                  <a:lnTo>
                    <a:pt x="86164" y="80709"/>
                  </a:lnTo>
                  <a:lnTo>
                    <a:pt x="84334" y="81346"/>
                  </a:lnTo>
                  <a:close/>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396" name="Google Shape;396;p16"/>
          <p:cNvGrpSpPr/>
          <p:nvPr/>
        </p:nvGrpSpPr>
        <p:grpSpPr>
          <a:xfrm>
            <a:off x="4004612" y="329983"/>
            <a:ext cx="1135856" cy="245435"/>
            <a:chOff x="238125" y="2073350"/>
            <a:chExt cx="7143750" cy="1568275"/>
          </a:xfrm>
        </p:grpSpPr>
        <p:sp>
          <p:nvSpPr>
            <p:cNvPr id="397" name="Google Shape;397;p16"/>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6"/>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6"/>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6"/>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6"/>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6"/>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6"/>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6"/>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6"/>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6"/>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6"/>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6"/>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6"/>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6"/>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6"/>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6"/>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6"/>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6"/>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6"/>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6" name="Google Shape;416;p16"/>
          <p:cNvSpPr txBox="1"/>
          <p:nvPr>
            <p:ph idx="1" type="body"/>
          </p:nvPr>
        </p:nvSpPr>
        <p:spPr>
          <a:xfrm>
            <a:off x="1043300" y="806525"/>
            <a:ext cx="2052300" cy="1952400"/>
          </a:xfrm>
          <a:prstGeom prst="rect">
            <a:avLst/>
          </a:prstGeom>
        </p:spPr>
        <p:txBody>
          <a:bodyPr anchorCtr="0" anchor="t" bIns="0" lIns="0" spcFirstLastPara="1" rIns="0" wrap="square" tIns="0">
            <a:noAutofit/>
          </a:bodyPr>
          <a:lstStyle>
            <a:lvl1pPr indent="-1117600" lvl="0" marL="457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1pPr>
            <a:lvl2pPr indent="-1117600" lvl="1" marL="914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2pPr>
            <a:lvl3pPr indent="-1117600" lvl="2" marL="1371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3pPr>
            <a:lvl4pPr indent="-1117600" lvl="3" marL="1828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4pPr>
            <a:lvl5pPr indent="-1117600" lvl="4" marL="22860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5pPr>
            <a:lvl6pPr indent="-1117600" lvl="5" marL="2743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6pPr>
            <a:lvl7pPr indent="-1117600" lvl="6" marL="3200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7pPr>
            <a:lvl8pPr indent="-1117600" lvl="7" marL="3657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8pPr>
            <a:lvl9pPr indent="-1117600" lvl="8" marL="4114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9pPr>
          </a:lstStyle>
          <a:p/>
        </p:txBody>
      </p:sp>
      <p:sp>
        <p:nvSpPr>
          <p:cNvPr id="417" name="Google Shape;417;p16"/>
          <p:cNvSpPr txBox="1"/>
          <p:nvPr>
            <p:ph idx="2" type="subTitle"/>
          </p:nvPr>
        </p:nvSpPr>
        <p:spPr>
          <a:xfrm>
            <a:off x="4004988" y="4489650"/>
            <a:ext cx="3867000" cy="318300"/>
          </a:xfrm>
          <a:prstGeom prst="rect">
            <a:avLst/>
          </a:prstGeom>
          <a:noFill/>
        </p:spPr>
        <p:txBody>
          <a:bodyPr anchorCtr="0" anchor="b" bIns="0" lIns="0" spcFirstLastPara="1" rIns="0" wrap="square" tIns="0">
            <a:noAutofit/>
          </a:bodyPr>
          <a:lstStyle>
            <a:lvl1pPr lvl="0" rtl="0">
              <a:spcBef>
                <a:spcPts val="0"/>
              </a:spcBef>
              <a:spcAft>
                <a:spcPts val="0"/>
              </a:spcAft>
              <a:buNone/>
              <a:defRPr sz="1100">
                <a:solidFill>
                  <a:srgbClr val="FFFFFF"/>
                </a:solidFill>
                <a:latin typeface="DM Sans"/>
                <a:ea typeface="DM Sans"/>
                <a:cs typeface="DM Sans"/>
                <a:sym typeface="DM Sans"/>
              </a:defRPr>
            </a:lvl1pPr>
            <a:lvl2pPr lvl="1" rtl="0">
              <a:spcBef>
                <a:spcPts val="0"/>
              </a:spcBef>
              <a:spcAft>
                <a:spcPts val="0"/>
              </a:spcAft>
              <a:buNone/>
              <a:defRPr sz="1100">
                <a:solidFill>
                  <a:srgbClr val="FFFFFF"/>
                </a:solidFill>
                <a:latin typeface="DM Sans"/>
                <a:ea typeface="DM Sans"/>
                <a:cs typeface="DM Sans"/>
                <a:sym typeface="DM Sans"/>
              </a:defRPr>
            </a:lvl2pPr>
            <a:lvl3pPr lvl="2" rtl="0">
              <a:spcBef>
                <a:spcPts val="0"/>
              </a:spcBef>
              <a:spcAft>
                <a:spcPts val="0"/>
              </a:spcAft>
              <a:buNone/>
              <a:defRPr sz="1100">
                <a:solidFill>
                  <a:srgbClr val="FFFFFF"/>
                </a:solidFill>
                <a:latin typeface="DM Sans"/>
                <a:ea typeface="DM Sans"/>
                <a:cs typeface="DM Sans"/>
                <a:sym typeface="DM Sans"/>
              </a:defRPr>
            </a:lvl3pPr>
            <a:lvl4pPr lvl="3" rtl="0">
              <a:spcBef>
                <a:spcPts val="0"/>
              </a:spcBef>
              <a:spcAft>
                <a:spcPts val="0"/>
              </a:spcAft>
              <a:buNone/>
              <a:defRPr sz="1100">
                <a:solidFill>
                  <a:srgbClr val="FFFFFF"/>
                </a:solidFill>
                <a:latin typeface="DM Sans"/>
                <a:ea typeface="DM Sans"/>
                <a:cs typeface="DM Sans"/>
                <a:sym typeface="DM Sans"/>
              </a:defRPr>
            </a:lvl4pPr>
            <a:lvl5pPr lvl="4" rtl="0">
              <a:spcBef>
                <a:spcPts val="0"/>
              </a:spcBef>
              <a:spcAft>
                <a:spcPts val="0"/>
              </a:spcAft>
              <a:buNone/>
              <a:defRPr sz="1100">
                <a:solidFill>
                  <a:srgbClr val="FFFFFF"/>
                </a:solidFill>
                <a:latin typeface="DM Sans"/>
                <a:ea typeface="DM Sans"/>
                <a:cs typeface="DM Sans"/>
                <a:sym typeface="DM Sans"/>
              </a:defRPr>
            </a:lvl5pPr>
            <a:lvl6pPr lvl="5" rtl="0">
              <a:spcBef>
                <a:spcPts val="0"/>
              </a:spcBef>
              <a:spcAft>
                <a:spcPts val="0"/>
              </a:spcAft>
              <a:buNone/>
              <a:defRPr sz="1100">
                <a:solidFill>
                  <a:srgbClr val="FFFFFF"/>
                </a:solidFill>
                <a:latin typeface="DM Sans"/>
                <a:ea typeface="DM Sans"/>
                <a:cs typeface="DM Sans"/>
                <a:sym typeface="DM Sans"/>
              </a:defRPr>
            </a:lvl6pPr>
            <a:lvl7pPr lvl="6" rtl="0">
              <a:spcBef>
                <a:spcPts val="0"/>
              </a:spcBef>
              <a:spcAft>
                <a:spcPts val="0"/>
              </a:spcAft>
              <a:buNone/>
              <a:defRPr sz="1100">
                <a:solidFill>
                  <a:srgbClr val="FFFFFF"/>
                </a:solidFill>
                <a:latin typeface="DM Sans"/>
                <a:ea typeface="DM Sans"/>
                <a:cs typeface="DM Sans"/>
                <a:sym typeface="DM Sans"/>
              </a:defRPr>
            </a:lvl7pPr>
            <a:lvl8pPr lvl="7" rtl="0">
              <a:spcBef>
                <a:spcPts val="0"/>
              </a:spcBef>
              <a:spcAft>
                <a:spcPts val="0"/>
              </a:spcAft>
              <a:buNone/>
              <a:defRPr sz="1100">
                <a:solidFill>
                  <a:srgbClr val="FFFFFF"/>
                </a:solidFill>
                <a:latin typeface="DM Sans"/>
                <a:ea typeface="DM Sans"/>
                <a:cs typeface="DM Sans"/>
                <a:sym typeface="DM Sans"/>
              </a:defRPr>
            </a:lvl8pPr>
            <a:lvl9pPr lvl="8" rtl="0">
              <a:spcBef>
                <a:spcPts val="0"/>
              </a:spcBef>
              <a:spcAft>
                <a:spcPts val="0"/>
              </a:spcAft>
              <a:buNone/>
              <a:defRPr sz="1100">
                <a:solidFill>
                  <a:srgbClr val="FFFFFF"/>
                </a:solidFill>
                <a:latin typeface="DM Sans"/>
                <a:ea typeface="DM Sans"/>
                <a:cs typeface="DM Sans"/>
                <a:sym typeface="DM Sans"/>
              </a:defRPr>
            </a:lvl9pPr>
          </a:lstStyle>
          <a:p/>
        </p:txBody>
      </p:sp>
      <p:grpSp>
        <p:nvGrpSpPr>
          <p:cNvPr id="418" name="Google Shape;418;p16"/>
          <p:cNvGrpSpPr/>
          <p:nvPr/>
        </p:nvGrpSpPr>
        <p:grpSpPr>
          <a:xfrm>
            <a:off x="8625005" y="4489229"/>
            <a:ext cx="323872" cy="323755"/>
            <a:chOff x="1189675" y="238125"/>
            <a:chExt cx="5240650" cy="5238750"/>
          </a:xfrm>
        </p:grpSpPr>
        <p:sp>
          <p:nvSpPr>
            <p:cNvPr id="419" name="Google Shape;419;p16"/>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20" name="Google Shape;420;p16"/>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21" name="Google Shape;421;p16"/>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22" name="Google Shape;422;p16"/>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423" name="Google Shape;423;p16"/>
          <p:cNvSpPr txBox="1"/>
          <p:nvPr>
            <p:ph type="title"/>
          </p:nvPr>
        </p:nvSpPr>
        <p:spPr>
          <a:xfrm>
            <a:off x="4004623" y="1374225"/>
            <a:ext cx="3867300" cy="2769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2pPr>
            <a:lvl3pPr lvl="2"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3pPr>
            <a:lvl4pPr lvl="3"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4pPr>
            <a:lvl5pPr lvl="4"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5pPr>
            <a:lvl6pPr lvl="5"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6pPr>
            <a:lvl7pPr lvl="6"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7pPr>
            <a:lvl8pPr lvl="7"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8pPr>
            <a:lvl9pPr lvl="8"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c Divider [Orange]">
  <p:cSld name="BLANK_1_1_1_1_1_1_1_1_1_1_1_1_1_1">
    <p:bg>
      <p:bgPr>
        <a:solidFill>
          <a:srgbClr val="FF5F19"/>
        </a:solidFill>
      </p:bgPr>
    </p:bg>
    <p:spTree>
      <p:nvGrpSpPr>
        <p:cNvPr id="424" name="Shape 424"/>
        <p:cNvGrpSpPr/>
        <p:nvPr/>
      </p:nvGrpSpPr>
      <p:grpSpPr>
        <a:xfrm>
          <a:off x="0" y="0"/>
          <a:ext cx="0" cy="0"/>
          <a:chOff x="0" y="0"/>
          <a:chExt cx="0" cy="0"/>
        </a:xfrm>
      </p:grpSpPr>
      <p:grpSp>
        <p:nvGrpSpPr>
          <p:cNvPr id="425" name="Google Shape;425;p17"/>
          <p:cNvGrpSpPr/>
          <p:nvPr/>
        </p:nvGrpSpPr>
        <p:grpSpPr>
          <a:xfrm>
            <a:off x="-351679" y="758028"/>
            <a:ext cx="4139757" cy="4269517"/>
            <a:chOff x="2104425" y="1104950"/>
            <a:chExt cx="3412825" cy="3519800"/>
          </a:xfrm>
        </p:grpSpPr>
        <p:sp>
          <p:nvSpPr>
            <p:cNvPr id="426" name="Google Shape;426;p17"/>
            <p:cNvSpPr/>
            <p:nvPr/>
          </p:nvSpPr>
          <p:spPr>
            <a:xfrm>
              <a:off x="2996025" y="1245500"/>
              <a:ext cx="1067825" cy="1796625"/>
            </a:xfrm>
            <a:custGeom>
              <a:rect b="b" l="l" r="r" t="t"/>
              <a:pathLst>
                <a:path extrusionOk="0" fill="none" h="71865" w="42713">
                  <a:moveTo>
                    <a:pt x="0" y="0"/>
                  </a:moveTo>
                  <a:lnTo>
                    <a:pt x="42713" y="71864"/>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7" name="Google Shape;427;p17"/>
            <p:cNvSpPr/>
            <p:nvPr/>
          </p:nvSpPr>
          <p:spPr>
            <a:xfrm>
              <a:off x="2104425" y="1245500"/>
              <a:ext cx="891625" cy="2006400"/>
            </a:xfrm>
            <a:custGeom>
              <a:rect b="b" l="l" r="r" t="t"/>
              <a:pathLst>
                <a:path extrusionOk="0" fill="none" h="80256" w="35665">
                  <a:moveTo>
                    <a:pt x="35664" y="0"/>
                  </a:moveTo>
                  <a:lnTo>
                    <a:pt x="1" y="80256"/>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8" name="Google Shape;428;p17"/>
            <p:cNvSpPr/>
            <p:nvPr/>
          </p:nvSpPr>
          <p:spPr>
            <a:xfrm>
              <a:off x="2996025" y="1245500"/>
              <a:ext cx="2156200" cy="260150"/>
            </a:xfrm>
            <a:custGeom>
              <a:rect b="b" l="l" r="r" t="t"/>
              <a:pathLst>
                <a:path extrusionOk="0" fill="none" h="10406" w="86248">
                  <a:moveTo>
                    <a:pt x="86247" y="10406"/>
                  </a:moveTo>
                  <a:lnTo>
                    <a:pt x="0" y="0"/>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29" name="Google Shape;429;p17"/>
            <p:cNvSpPr/>
            <p:nvPr/>
          </p:nvSpPr>
          <p:spPr>
            <a:xfrm>
              <a:off x="4063825" y="1505625"/>
              <a:ext cx="1088400" cy="1536500"/>
            </a:xfrm>
            <a:custGeom>
              <a:rect b="b" l="l" r="r" t="t"/>
              <a:pathLst>
                <a:path extrusionOk="0" fill="none" h="61460" w="43536">
                  <a:moveTo>
                    <a:pt x="1" y="61459"/>
                  </a:moveTo>
                  <a:lnTo>
                    <a:pt x="43535" y="1"/>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0" name="Google Shape;430;p17"/>
            <p:cNvSpPr/>
            <p:nvPr/>
          </p:nvSpPr>
          <p:spPr>
            <a:xfrm>
              <a:off x="4063825" y="3042100"/>
              <a:ext cx="1453425" cy="529950"/>
            </a:xfrm>
            <a:custGeom>
              <a:rect b="b" l="l" r="r" t="t"/>
              <a:pathLst>
                <a:path extrusionOk="0" fill="none" h="21198" w="58137">
                  <a:moveTo>
                    <a:pt x="1" y="0"/>
                  </a:moveTo>
                  <a:lnTo>
                    <a:pt x="58136" y="21197"/>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1" name="Google Shape;431;p17"/>
            <p:cNvSpPr/>
            <p:nvPr/>
          </p:nvSpPr>
          <p:spPr>
            <a:xfrm>
              <a:off x="2104425" y="3042100"/>
              <a:ext cx="1959425" cy="209800"/>
            </a:xfrm>
            <a:custGeom>
              <a:rect b="b" l="l" r="r" t="t"/>
              <a:pathLst>
                <a:path extrusionOk="0" fill="none" h="8392" w="78377">
                  <a:moveTo>
                    <a:pt x="1" y="8392"/>
                  </a:moveTo>
                  <a:lnTo>
                    <a:pt x="78377" y="0"/>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2" name="Google Shape;432;p17"/>
            <p:cNvSpPr/>
            <p:nvPr/>
          </p:nvSpPr>
          <p:spPr>
            <a:xfrm>
              <a:off x="3705925" y="3042100"/>
              <a:ext cx="357925" cy="1582650"/>
            </a:xfrm>
            <a:custGeom>
              <a:rect b="b" l="l" r="r" t="t"/>
              <a:pathLst>
                <a:path extrusionOk="0" fill="none" h="63306" w="14317">
                  <a:moveTo>
                    <a:pt x="14317" y="0"/>
                  </a:moveTo>
                  <a:lnTo>
                    <a:pt x="1" y="63305"/>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3" name="Google Shape;433;p17"/>
            <p:cNvSpPr/>
            <p:nvPr/>
          </p:nvSpPr>
          <p:spPr>
            <a:xfrm>
              <a:off x="2104425" y="1104950"/>
              <a:ext cx="3412825" cy="3519800"/>
            </a:xfrm>
            <a:custGeom>
              <a:rect b="b" l="l" r="r" t="t"/>
              <a:pathLst>
                <a:path extrusionOk="0" fill="none" h="140792" w="136513">
                  <a:moveTo>
                    <a:pt x="136512" y="98683"/>
                  </a:moveTo>
                  <a:lnTo>
                    <a:pt x="121911" y="16028"/>
                  </a:lnTo>
                  <a:lnTo>
                    <a:pt x="72352" y="0"/>
                  </a:lnTo>
                  <a:lnTo>
                    <a:pt x="35664" y="5622"/>
                  </a:lnTo>
                  <a:lnTo>
                    <a:pt x="8342" y="36419"/>
                  </a:lnTo>
                  <a:lnTo>
                    <a:pt x="1" y="85878"/>
                  </a:lnTo>
                  <a:lnTo>
                    <a:pt x="64061" y="140791"/>
                  </a:lnTo>
                  <a:lnTo>
                    <a:pt x="136512" y="98683"/>
                  </a:lnTo>
                  <a:close/>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34" name="Google Shape;434;p17"/>
          <p:cNvGrpSpPr/>
          <p:nvPr/>
        </p:nvGrpSpPr>
        <p:grpSpPr>
          <a:xfrm>
            <a:off x="6489215" y="-434067"/>
            <a:ext cx="3157850" cy="3576247"/>
            <a:chOff x="2131700" y="954750"/>
            <a:chExt cx="3378825" cy="3826500"/>
          </a:xfrm>
        </p:grpSpPr>
        <p:sp>
          <p:nvSpPr>
            <p:cNvPr id="435" name="Google Shape;435;p17"/>
            <p:cNvSpPr/>
            <p:nvPr/>
          </p:nvSpPr>
          <p:spPr>
            <a:xfrm>
              <a:off x="2565550" y="1940300"/>
              <a:ext cx="2944975" cy="2840950"/>
            </a:xfrm>
            <a:custGeom>
              <a:rect b="b" l="l" r="r" t="t"/>
              <a:pathLst>
                <a:path extrusionOk="0" fill="none" h="113638" w="117799">
                  <a:moveTo>
                    <a:pt x="117799" y="1"/>
                  </a:moveTo>
                  <a:lnTo>
                    <a:pt x="101318" y="76463"/>
                  </a:lnTo>
                  <a:lnTo>
                    <a:pt x="487" y="113637"/>
                  </a:lnTo>
                  <a:lnTo>
                    <a:pt x="252" y="112127"/>
                  </a:lnTo>
                  <a:lnTo>
                    <a:pt x="0" y="109123"/>
                  </a:lnTo>
                  <a:lnTo>
                    <a:pt x="34" y="106035"/>
                  </a:lnTo>
                  <a:lnTo>
                    <a:pt x="336" y="102879"/>
                  </a:lnTo>
                  <a:lnTo>
                    <a:pt x="940" y="99607"/>
                  </a:lnTo>
                  <a:lnTo>
                    <a:pt x="1863" y="96183"/>
                  </a:lnTo>
                  <a:lnTo>
                    <a:pt x="3071" y="92608"/>
                  </a:lnTo>
                  <a:lnTo>
                    <a:pt x="4615" y="88815"/>
                  </a:lnTo>
                  <a:lnTo>
                    <a:pt x="5522" y="86835"/>
                  </a:lnTo>
                  <a:lnTo>
                    <a:pt x="6512" y="84754"/>
                  </a:lnTo>
                  <a:lnTo>
                    <a:pt x="8694" y="80659"/>
                  </a:lnTo>
                  <a:lnTo>
                    <a:pt x="11094" y="76597"/>
                  </a:lnTo>
                  <a:lnTo>
                    <a:pt x="13762" y="72536"/>
                  </a:lnTo>
                  <a:lnTo>
                    <a:pt x="16733" y="68475"/>
                  </a:lnTo>
                  <a:lnTo>
                    <a:pt x="20005" y="64346"/>
                  </a:lnTo>
                  <a:lnTo>
                    <a:pt x="23630" y="60150"/>
                  </a:lnTo>
                  <a:lnTo>
                    <a:pt x="27625" y="55837"/>
                  </a:lnTo>
                  <a:lnTo>
                    <a:pt x="29790" y="53639"/>
                  </a:lnTo>
                  <a:lnTo>
                    <a:pt x="32039" y="51373"/>
                  </a:lnTo>
                  <a:lnTo>
                    <a:pt x="36620" y="47009"/>
                  </a:lnTo>
                  <a:lnTo>
                    <a:pt x="41286" y="42814"/>
                  </a:lnTo>
                  <a:lnTo>
                    <a:pt x="46103" y="38769"/>
                  </a:lnTo>
                  <a:lnTo>
                    <a:pt x="51104" y="34859"/>
                  </a:lnTo>
                  <a:lnTo>
                    <a:pt x="56323" y="31015"/>
                  </a:lnTo>
                  <a:lnTo>
                    <a:pt x="61794" y="27256"/>
                  </a:lnTo>
                  <a:lnTo>
                    <a:pt x="67551" y="23530"/>
                  </a:lnTo>
                  <a:lnTo>
                    <a:pt x="70572" y="21684"/>
                  </a:lnTo>
                  <a:lnTo>
                    <a:pt x="73610" y="19838"/>
                  </a:lnTo>
                  <a:lnTo>
                    <a:pt x="79567" y="16414"/>
                  </a:lnTo>
                  <a:lnTo>
                    <a:pt x="85441" y="13259"/>
                  </a:lnTo>
                  <a:lnTo>
                    <a:pt x="91248" y="10356"/>
                  </a:lnTo>
                  <a:lnTo>
                    <a:pt x="97038" y="7704"/>
                  </a:lnTo>
                  <a:lnTo>
                    <a:pt x="102862" y="5254"/>
                  </a:lnTo>
                  <a:lnTo>
                    <a:pt x="108736" y="3022"/>
                  </a:lnTo>
                  <a:lnTo>
                    <a:pt x="114727" y="957"/>
                  </a:lnTo>
                  <a:lnTo>
                    <a:pt x="117799" y="1"/>
                  </a:lnTo>
                  <a:close/>
                </a:path>
              </a:pathLst>
            </a:custGeom>
            <a:noFill/>
            <a:ln cap="rnd" cmpd="sng" w="9525">
              <a:solidFill>
                <a:srgbClr val="FFF26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436" name="Google Shape;436;p17"/>
            <p:cNvSpPr/>
            <p:nvPr/>
          </p:nvSpPr>
          <p:spPr>
            <a:xfrm>
              <a:off x="2131700" y="954750"/>
              <a:ext cx="3378825" cy="3826500"/>
            </a:xfrm>
            <a:custGeom>
              <a:rect b="b" l="l" r="r" t="t"/>
              <a:pathLst>
                <a:path extrusionOk="0" fill="none" h="153060" w="135153">
                  <a:moveTo>
                    <a:pt x="17841" y="153059"/>
                  </a:moveTo>
                  <a:lnTo>
                    <a:pt x="890" y="109709"/>
                  </a:lnTo>
                  <a:lnTo>
                    <a:pt x="571" y="108081"/>
                  </a:lnTo>
                  <a:lnTo>
                    <a:pt x="152" y="104859"/>
                  </a:lnTo>
                  <a:lnTo>
                    <a:pt x="1" y="101586"/>
                  </a:lnTo>
                  <a:lnTo>
                    <a:pt x="102" y="98263"/>
                  </a:lnTo>
                  <a:lnTo>
                    <a:pt x="488" y="94840"/>
                  </a:lnTo>
                  <a:lnTo>
                    <a:pt x="1142" y="91298"/>
                  </a:lnTo>
                  <a:lnTo>
                    <a:pt x="2082" y="87606"/>
                  </a:lnTo>
                  <a:lnTo>
                    <a:pt x="3324" y="83729"/>
                  </a:lnTo>
                  <a:lnTo>
                    <a:pt x="4062" y="81715"/>
                  </a:lnTo>
                  <a:lnTo>
                    <a:pt x="4868" y="79618"/>
                  </a:lnTo>
                  <a:lnTo>
                    <a:pt x="6664" y="75489"/>
                  </a:lnTo>
                  <a:lnTo>
                    <a:pt x="8694" y="71428"/>
                  </a:lnTo>
                  <a:lnTo>
                    <a:pt x="10960" y="67400"/>
                  </a:lnTo>
                  <a:lnTo>
                    <a:pt x="13494" y="63389"/>
                  </a:lnTo>
                  <a:lnTo>
                    <a:pt x="16330" y="59344"/>
                  </a:lnTo>
                  <a:lnTo>
                    <a:pt x="19486" y="55266"/>
                  </a:lnTo>
                  <a:lnTo>
                    <a:pt x="22976" y="51087"/>
                  </a:lnTo>
                  <a:lnTo>
                    <a:pt x="24856" y="48955"/>
                  </a:lnTo>
                  <a:lnTo>
                    <a:pt x="26837" y="46774"/>
                  </a:lnTo>
                  <a:lnTo>
                    <a:pt x="30848" y="42612"/>
                  </a:lnTo>
                  <a:lnTo>
                    <a:pt x="34976" y="38617"/>
                  </a:lnTo>
                  <a:lnTo>
                    <a:pt x="39239" y="34808"/>
                  </a:lnTo>
                  <a:lnTo>
                    <a:pt x="43670" y="31132"/>
                  </a:lnTo>
                  <a:lnTo>
                    <a:pt x="48318" y="27557"/>
                  </a:lnTo>
                  <a:lnTo>
                    <a:pt x="53202" y="24083"/>
                  </a:lnTo>
                  <a:lnTo>
                    <a:pt x="58371" y="20660"/>
                  </a:lnTo>
                  <a:lnTo>
                    <a:pt x="61090" y="18981"/>
                  </a:lnTo>
                  <a:lnTo>
                    <a:pt x="63809" y="17303"/>
                  </a:lnTo>
                  <a:lnTo>
                    <a:pt x="69196" y="14198"/>
                  </a:lnTo>
                  <a:lnTo>
                    <a:pt x="74500" y="11379"/>
                  </a:lnTo>
                  <a:lnTo>
                    <a:pt x="79786" y="8811"/>
                  </a:lnTo>
                  <a:lnTo>
                    <a:pt x="85056" y="6478"/>
                  </a:lnTo>
                  <a:lnTo>
                    <a:pt x="90393" y="4380"/>
                  </a:lnTo>
                  <a:lnTo>
                    <a:pt x="95797" y="2484"/>
                  </a:lnTo>
                  <a:lnTo>
                    <a:pt x="101335" y="789"/>
                  </a:lnTo>
                  <a:lnTo>
                    <a:pt x="104172" y="0"/>
                  </a:lnTo>
                  <a:lnTo>
                    <a:pt x="135153" y="39423"/>
                  </a:lnTo>
                </a:path>
              </a:pathLst>
            </a:custGeom>
            <a:noFill/>
            <a:ln cap="rnd" cmpd="sng" w="9525">
              <a:solidFill>
                <a:srgbClr val="FFF26E"/>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437" name="Google Shape;437;p17"/>
          <p:cNvGrpSpPr/>
          <p:nvPr/>
        </p:nvGrpSpPr>
        <p:grpSpPr>
          <a:xfrm>
            <a:off x="4004612" y="329983"/>
            <a:ext cx="1135856" cy="245435"/>
            <a:chOff x="238125" y="2073350"/>
            <a:chExt cx="7143750" cy="1568275"/>
          </a:xfrm>
        </p:grpSpPr>
        <p:sp>
          <p:nvSpPr>
            <p:cNvPr id="438" name="Google Shape;438;p17"/>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7"/>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7"/>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7"/>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7"/>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7"/>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7"/>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7"/>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7"/>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7"/>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7"/>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7"/>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7"/>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7"/>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7"/>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7"/>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7"/>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7"/>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7"/>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7" name="Google Shape;457;p17"/>
          <p:cNvSpPr txBox="1"/>
          <p:nvPr>
            <p:ph idx="1" type="body"/>
          </p:nvPr>
        </p:nvSpPr>
        <p:spPr>
          <a:xfrm>
            <a:off x="1043300" y="806525"/>
            <a:ext cx="2052300" cy="1952400"/>
          </a:xfrm>
          <a:prstGeom prst="rect">
            <a:avLst/>
          </a:prstGeom>
        </p:spPr>
        <p:txBody>
          <a:bodyPr anchorCtr="0" anchor="t" bIns="0" lIns="0" spcFirstLastPara="1" rIns="0" wrap="square" tIns="0">
            <a:noAutofit/>
          </a:bodyPr>
          <a:lstStyle>
            <a:lvl1pPr indent="-1117600" lvl="0" marL="457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1pPr>
            <a:lvl2pPr indent="-1117600" lvl="1" marL="914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2pPr>
            <a:lvl3pPr indent="-1117600" lvl="2" marL="1371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3pPr>
            <a:lvl4pPr indent="-1117600" lvl="3" marL="1828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4pPr>
            <a:lvl5pPr indent="-1117600" lvl="4" marL="22860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5pPr>
            <a:lvl6pPr indent="-1117600" lvl="5" marL="2743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6pPr>
            <a:lvl7pPr indent="-1117600" lvl="6" marL="3200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7pPr>
            <a:lvl8pPr indent="-1117600" lvl="7" marL="3657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8pPr>
            <a:lvl9pPr indent="-1117600" lvl="8" marL="4114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9pPr>
          </a:lstStyle>
          <a:p/>
        </p:txBody>
      </p:sp>
      <p:sp>
        <p:nvSpPr>
          <p:cNvPr id="458" name="Google Shape;458;p17"/>
          <p:cNvSpPr txBox="1"/>
          <p:nvPr>
            <p:ph idx="2" type="subTitle"/>
          </p:nvPr>
        </p:nvSpPr>
        <p:spPr>
          <a:xfrm>
            <a:off x="4004988" y="4489650"/>
            <a:ext cx="3867000" cy="318300"/>
          </a:xfrm>
          <a:prstGeom prst="rect">
            <a:avLst/>
          </a:prstGeom>
          <a:noFill/>
        </p:spPr>
        <p:txBody>
          <a:bodyPr anchorCtr="0" anchor="b" bIns="0" lIns="0" spcFirstLastPara="1" rIns="0" wrap="square" tIns="0">
            <a:noAutofit/>
          </a:bodyPr>
          <a:lstStyle>
            <a:lvl1pPr lvl="0" rtl="0">
              <a:spcBef>
                <a:spcPts val="0"/>
              </a:spcBef>
              <a:spcAft>
                <a:spcPts val="0"/>
              </a:spcAft>
              <a:buNone/>
              <a:defRPr sz="1100">
                <a:solidFill>
                  <a:srgbClr val="FFFFFF"/>
                </a:solidFill>
                <a:latin typeface="DM Sans"/>
                <a:ea typeface="DM Sans"/>
                <a:cs typeface="DM Sans"/>
                <a:sym typeface="DM Sans"/>
              </a:defRPr>
            </a:lvl1pPr>
            <a:lvl2pPr lvl="1" rtl="0">
              <a:spcBef>
                <a:spcPts val="0"/>
              </a:spcBef>
              <a:spcAft>
                <a:spcPts val="0"/>
              </a:spcAft>
              <a:buNone/>
              <a:defRPr sz="1100">
                <a:solidFill>
                  <a:srgbClr val="FFFFFF"/>
                </a:solidFill>
                <a:latin typeface="DM Sans"/>
                <a:ea typeface="DM Sans"/>
                <a:cs typeface="DM Sans"/>
                <a:sym typeface="DM Sans"/>
              </a:defRPr>
            </a:lvl2pPr>
            <a:lvl3pPr lvl="2" rtl="0">
              <a:spcBef>
                <a:spcPts val="0"/>
              </a:spcBef>
              <a:spcAft>
                <a:spcPts val="0"/>
              </a:spcAft>
              <a:buNone/>
              <a:defRPr sz="1100">
                <a:solidFill>
                  <a:srgbClr val="FFFFFF"/>
                </a:solidFill>
                <a:latin typeface="DM Sans"/>
                <a:ea typeface="DM Sans"/>
                <a:cs typeface="DM Sans"/>
                <a:sym typeface="DM Sans"/>
              </a:defRPr>
            </a:lvl3pPr>
            <a:lvl4pPr lvl="3" rtl="0">
              <a:spcBef>
                <a:spcPts val="0"/>
              </a:spcBef>
              <a:spcAft>
                <a:spcPts val="0"/>
              </a:spcAft>
              <a:buNone/>
              <a:defRPr sz="1100">
                <a:solidFill>
                  <a:srgbClr val="FFFFFF"/>
                </a:solidFill>
                <a:latin typeface="DM Sans"/>
                <a:ea typeface="DM Sans"/>
                <a:cs typeface="DM Sans"/>
                <a:sym typeface="DM Sans"/>
              </a:defRPr>
            </a:lvl4pPr>
            <a:lvl5pPr lvl="4" rtl="0">
              <a:spcBef>
                <a:spcPts val="0"/>
              </a:spcBef>
              <a:spcAft>
                <a:spcPts val="0"/>
              </a:spcAft>
              <a:buNone/>
              <a:defRPr sz="1100">
                <a:solidFill>
                  <a:srgbClr val="FFFFFF"/>
                </a:solidFill>
                <a:latin typeface="DM Sans"/>
                <a:ea typeface="DM Sans"/>
                <a:cs typeface="DM Sans"/>
                <a:sym typeface="DM Sans"/>
              </a:defRPr>
            </a:lvl5pPr>
            <a:lvl6pPr lvl="5" rtl="0">
              <a:spcBef>
                <a:spcPts val="0"/>
              </a:spcBef>
              <a:spcAft>
                <a:spcPts val="0"/>
              </a:spcAft>
              <a:buNone/>
              <a:defRPr sz="1100">
                <a:solidFill>
                  <a:srgbClr val="FFFFFF"/>
                </a:solidFill>
                <a:latin typeface="DM Sans"/>
                <a:ea typeface="DM Sans"/>
                <a:cs typeface="DM Sans"/>
                <a:sym typeface="DM Sans"/>
              </a:defRPr>
            </a:lvl6pPr>
            <a:lvl7pPr lvl="6" rtl="0">
              <a:spcBef>
                <a:spcPts val="0"/>
              </a:spcBef>
              <a:spcAft>
                <a:spcPts val="0"/>
              </a:spcAft>
              <a:buNone/>
              <a:defRPr sz="1100">
                <a:solidFill>
                  <a:srgbClr val="FFFFFF"/>
                </a:solidFill>
                <a:latin typeface="DM Sans"/>
                <a:ea typeface="DM Sans"/>
                <a:cs typeface="DM Sans"/>
                <a:sym typeface="DM Sans"/>
              </a:defRPr>
            </a:lvl7pPr>
            <a:lvl8pPr lvl="7" rtl="0">
              <a:spcBef>
                <a:spcPts val="0"/>
              </a:spcBef>
              <a:spcAft>
                <a:spcPts val="0"/>
              </a:spcAft>
              <a:buNone/>
              <a:defRPr sz="1100">
                <a:solidFill>
                  <a:srgbClr val="FFFFFF"/>
                </a:solidFill>
                <a:latin typeface="DM Sans"/>
                <a:ea typeface="DM Sans"/>
                <a:cs typeface="DM Sans"/>
                <a:sym typeface="DM Sans"/>
              </a:defRPr>
            </a:lvl8pPr>
            <a:lvl9pPr lvl="8" rtl="0">
              <a:spcBef>
                <a:spcPts val="0"/>
              </a:spcBef>
              <a:spcAft>
                <a:spcPts val="0"/>
              </a:spcAft>
              <a:buNone/>
              <a:defRPr sz="1100">
                <a:solidFill>
                  <a:srgbClr val="FFFFFF"/>
                </a:solidFill>
                <a:latin typeface="DM Sans"/>
                <a:ea typeface="DM Sans"/>
                <a:cs typeface="DM Sans"/>
                <a:sym typeface="DM Sans"/>
              </a:defRPr>
            </a:lvl9pPr>
          </a:lstStyle>
          <a:p/>
        </p:txBody>
      </p:sp>
      <p:grpSp>
        <p:nvGrpSpPr>
          <p:cNvPr id="459" name="Google Shape;459;p17"/>
          <p:cNvGrpSpPr/>
          <p:nvPr/>
        </p:nvGrpSpPr>
        <p:grpSpPr>
          <a:xfrm>
            <a:off x="8625005" y="4489229"/>
            <a:ext cx="323872" cy="323755"/>
            <a:chOff x="1189675" y="238125"/>
            <a:chExt cx="5240650" cy="5238750"/>
          </a:xfrm>
        </p:grpSpPr>
        <p:sp>
          <p:nvSpPr>
            <p:cNvPr id="460" name="Google Shape;460;p17"/>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61" name="Google Shape;461;p17"/>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62" name="Google Shape;462;p17"/>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63" name="Google Shape;463;p17"/>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464" name="Google Shape;464;p17"/>
          <p:cNvSpPr txBox="1"/>
          <p:nvPr>
            <p:ph type="title"/>
          </p:nvPr>
        </p:nvSpPr>
        <p:spPr>
          <a:xfrm>
            <a:off x="4004623" y="1374225"/>
            <a:ext cx="3867300" cy="2769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2pPr>
            <a:lvl3pPr lvl="2"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3pPr>
            <a:lvl4pPr lvl="3"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4pPr>
            <a:lvl5pPr lvl="4"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5pPr>
            <a:lvl6pPr lvl="5"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6pPr>
            <a:lvl7pPr lvl="6"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7pPr>
            <a:lvl8pPr lvl="7"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8pPr>
            <a:lvl9pPr lvl="8"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d Divider [Image Dark] ">
  <p:cSld name="BLANK_1_1_1_1_1_1_1_1_1_1_1_1_1_1_3">
    <p:bg>
      <p:bgPr>
        <a:blipFill>
          <a:blip r:embed="rId2">
            <a:alphaModFix/>
          </a:blip>
          <a:stretch>
            <a:fillRect/>
          </a:stretch>
        </a:blipFill>
      </p:bgPr>
    </p:bg>
    <p:spTree>
      <p:nvGrpSpPr>
        <p:cNvPr id="465" name="Shape 465"/>
        <p:cNvGrpSpPr/>
        <p:nvPr/>
      </p:nvGrpSpPr>
      <p:grpSpPr>
        <a:xfrm>
          <a:off x="0" y="0"/>
          <a:ext cx="0" cy="0"/>
          <a:chOff x="0" y="0"/>
          <a:chExt cx="0" cy="0"/>
        </a:xfrm>
      </p:grpSpPr>
      <p:grpSp>
        <p:nvGrpSpPr>
          <p:cNvPr id="466" name="Google Shape;466;p18"/>
          <p:cNvGrpSpPr/>
          <p:nvPr/>
        </p:nvGrpSpPr>
        <p:grpSpPr>
          <a:xfrm>
            <a:off x="4004612" y="329983"/>
            <a:ext cx="1135856" cy="245435"/>
            <a:chOff x="238125" y="2073350"/>
            <a:chExt cx="7143750" cy="1568275"/>
          </a:xfrm>
        </p:grpSpPr>
        <p:sp>
          <p:nvSpPr>
            <p:cNvPr id="467" name="Google Shape;467;p18"/>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8"/>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8"/>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8"/>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8"/>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8"/>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8"/>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8"/>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8"/>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8"/>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8"/>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8"/>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8"/>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8"/>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8"/>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8"/>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8"/>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8"/>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8"/>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6" name="Google Shape;486;p18"/>
          <p:cNvSpPr txBox="1"/>
          <p:nvPr>
            <p:ph idx="1" type="body"/>
          </p:nvPr>
        </p:nvSpPr>
        <p:spPr>
          <a:xfrm>
            <a:off x="1043300" y="806525"/>
            <a:ext cx="2052300" cy="1952400"/>
          </a:xfrm>
          <a:prstGeom prst="rect">
            <a:avLst/>
          </a:prstGeom>
        </p:spPr>
        <p:txBody>
          <a:bodyPr anchorCtr="0" anchor="t" bIns="0" lIns="0" spcFirstLastPara="1" rIns="0" wrap="square" tIns="0">
            <a:noAutofit/>
          </a:bodyPr>
          <a:lstStyle>
            <a:lvl1pPr indent="-1117600" lvl="0" marL="457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1pPr>
            <a:lvl2pPr indent="-1117600" lvl="1" marL="914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2pPr>
            <a:lvl3pPr indent="-1117600" lvl="2" marL="1371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3pPr>
            <a:lvl4pPr indent="-1117600" lvl="3" marL="1828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4pPr>
            <a:lvl5pPr indent="-1117600" lvl="4" marL="22860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5pPr>
            <a:lvl6pPr indent="-1117600" lvl="5" marL="2743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6pPr>
            <a:lvl7pPr indent="-1117600" lvl="6" marL="3200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7pPr>
            <a:lvl8pPr indent="-1117600" lvl="7" marL="3657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8pPr>
            <a:lvl9pPr indent="-1117600" lvl="8" marL="4114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9pPr>
          </a:lstStyle>
          <a:p/>
        </p:txBody>
      </p:sp>
      <p:sp>
        <p:nvSpPr>
          <p:cNvPr id="487" name="Google Shape;487;p18"/>
          <p:cNvSpPr txBox="1"/>
          <p:nvPr>
            <p:ph idx="2" type="subTitle"/>
          </p:nvPr>
        </p:nvSpPr>
        <p:spPr>
          <a:xfrm>
            <a:off x="4004988" y="4489650"/>
            <a:ext cx="3867000" cy="318300"/>
          </a:xfrm>
          <a:prstGeom prst="rect">
            <a:avLst/>
          </a:prstGeom>
          <a:noFill/>
        </p:spPr>
        <p:txBody>
          <a:bodyPr anchorCtr="0" anchor="b" bIns="0" lIns="0" spcFirstLastPara="1" rIns="0" wrap="square" tIns="0">
            <a:noAutofit/>
          </a:bodyPr>
          <a:lstStyle>
            <a:lvl1pPr lvl="0" rtl="0">
              <a:spcBef>
                <a:spcPts val="0"/>
              </a:spcBef>
              <a:spcAft>
                <a:spcPts val="0"/>
              </a:spcAft>
              <a:buNone/>
              <a:defRPr sz="1100">
                <a:solidFill>
                  <a:srgbClr val="FFFFFF"/>
                </a:solidFill>
                <a:latin typeface="DM Sans"/>
                <a:ea typeface="DM Sans"/>
                <a:cs typeface="DM Sans"/>
                <a:sym typeface="DM Sans"/>
              </a:defRPr>
            </a:lvl1pPr>
            <a:lvl2pPr lvl="1" rtl="0">
              <a:spcBef>
                <a:spcPts val="0"/>
              </a:spcBef>
              <a:spcAft>
                <a:spcPts val="0"/>
              </a:spcAft>
              <a:buNone/>
              <a:defRPr sz="1100">
                <a:solidFill>
                  <a:srgbClr val="FFFFFF"/>
                </a:solidFill>
                <a:latin typeface="DM Sans"/>
                <a:ea typeface="DM Sans"/>
                <a:cs typeface="DM Sans"/>
                <a:sym typeface="DM Sans"/>
              </a:defRPr>
            </a:lvl2pPr>
            <a:lvl3pPr lvl="2" rtl="0">
              <a:spcBef>
                <a:spcPts val="0"/>
              </a:spcBef>
              <a:spcAft>
                <a:spcPts val="0"/>
              </a:spcAft>
              <a:buNone/>
              <a:defRPr sz="1100">
                <a:solidFill>
                  <a:srgbClr val="FFFFFF"/>
                </a:solidFill>
                <a:latin typeface="DM Sans"/>
                <a:ea typeface="DM Sans"/>
                <a:cs typeface="DM Sans"/>
                <a:sym typeface="DM Sans"/>
              </a:defRPr>
            </a:lvl3pPr>
            <a:lvl4pPr lvl="3" rtl="0">
              <a:spcBef>
                <a:spcPts val="0"/>
              </a:spcBef>
              <a:spcAft>
                <a:spcPts val="0"/>
              </a:spcAft>
              <a:buNone/>
              <a:defRPr sz="1100">
                <a:solidFill>
                  <a:srgbClr val="FFFFFF"/>
                </a:solidFill>
                <a:latin typeface="DM Sans"/>
                <a:ea typeface="DM Sans"/>
                <a:cs typeface="DM Sans"/>
                <a:sym typeface="DM Sans"/>
              </a:defRPr>
            </a:lvl4pPr>
            <a:lvl5pPr lvl="4" rtl="0">
              <a:spcBef>
                <a:spcPts val="0"/>
              </a:spcBef>
              <a:spcAft>
                <a:spcPts val="0"/>
              </a:spcAft>
              <a:buNone/>
              <a:defRPr sz="1100">
                <a:solidFill>
                  <a:srgbClr val="FFFFFF"/>
                </a:solidFill>
                <a:latin typeface="DM Sans"/>
                <a:ea typeface="DM Sans"/>
                <a:cs typeface="DM Sans"/>
                <a:sym typeface="DM Sans"/>
              </a:defRPr>
            </a:lvl5pPr>
            <a:lvl6pPr lvl="5" rtl="0">
              <a:spcBef>
                <a:spcPts val="0"/>
              </a:spcBef>
              <a:spcAft>
                <a:spcPts val="0"/>
              </a:spcAft>
              <a:buNone/>
              <a:defRPr sz="1100">
                <a:solidFill>
                  <a:srgbClr val="FFFFFF"/>
                </a:solidFill>
                <a:latin typeface="DM Sans"/>
                <a:ea typeface="DM Sans"/>
                <a:cs typeface="DM Sans"/>
                <a:sym typeface="DM Sans"/>
              </a:defRPr>
            </a:lvl6pPr>
            <a:lvl7pPr lvl="6" rtl="0">
              <a:spcBef>
                <a:spcPts val="0"/>
              </a:spcBef>
              <a:spcAft>
                <a:spcPts val="0"/>
              </a:spcAft>
              <a:buNone/>
              <a:defRPr sz="1100">
                <a:solidFill>
                  <a:srgbClr val="FFFFFF"/>
                </a:solidFill>
                <a:latin typeface="DM Sans"/>
                <a:ea typeface="DM Sans"/>
                <a:cs typeface="DM Sans"/>
                <a:sym typeface="DM Sans"/>
              </a:defRPr>
            </a:lvl7pPr>
            <a:lvl8pPr lvl="7" rtl="0">
              <a:spcBef>
                <a:spcPts val="0"/>
              </a:spcBef>
              <a:spcAft>
                <a:spcPts val="0"/>
              </a:spcAft>
              <a:buNone/>
              <a:defRPr sz="1100">
                <a:solidFill>
                  <a:srgbClr val="FFFFFF"/>
                </a:solidFill>
                <a:latin typeface="DM Sans"/>
                <a:ea typeface="DM Sans"/>
                <a:cs typeface="DM Sans"/>
                <a:sym typeface="DM Sans"/>
              </a:defRPr>
            </a:lvl8pPr>
            <a:lvl9pPr lvl="8" rtl="0">
              <a:spcBef>
                <a:spcPts val="0"/>
              </a:spcBef>
              <a:spcAft>
                <a:spcPts val="0"/>
              </a:spcAft>
              <a:buNone/>
              <a:defRPr sz="1100">
                <a:solidFill>
                  <a:srgbClr val="FFFFFF"/>
                </a:solidFill>
                <a:latin typeface="DM Sans"/>
                <a:ea typeface="DM Sans"/>
                <a:cs typeface="DM Sans"/>
                <a:sym typeface="DM Sans"/>
              </a:defRPr>
            </a:lvl9pPr>
          </a:lstStyle>
          <a:p/>
        </p:txBody>
      </p:sp>
      <p:grpSp>
        <p:nvGrpSpPr>
          <p:cNvPr id="488" name="Google Shape;488;p18"/>
          <p:cNvGrpSpPr/>
          <p:nvPr/>
        </p:nvGrpSpPr>
        <p:grpSpPr>
          <a:xfrm>
            <a:off x="8625005" y="4489229"/>
            <a:ext cx="323872" cy="323755"/>
            <a:chOff x="1189675" y="238125"/>
            <a:chExt cx="5240650" cy="5238750"/>
          </a:xfrm>
        </p:grpSpPr>
        <p:sp>
          <p:nvSpPr>
            <p:cNvPr id="489" name="Google Shape;489;p18"/>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90" name="Google Shape;490;p18"/>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91" name="Google Shape;491;p18"/>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492" name="Google Shape;492;p18"/>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493" name="Google Shape;493;p18"/>
          <p:cNvSpPr txBox="1"/>
          <p:nvPr>
            <p:ph type="title"/>
          </p:nvPr>
        </p:nvSpPr>
        <p:spPr>
          <a:xfrm>
            <a:off x="4004623" y="1374225"/>
            <a:ext cx="3867300" cy="2769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2pPr>
            <a:lvl3pPr lvl="2"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3pPr>
            <a:lvl4pPr lvl="3"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4pPr>
            <a:lvl5pPr lvl="4"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5pPr>
            <a:lvl6pPr lvl="5"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6pPr>
            <a:lvl7pPr lvl="6"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7pPr>
            <a:lvl8pPr lvl="7"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8pPr>
            <a:lvl9pPr lvl="8"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e Divider [Image Light]  2">
  <p:cSld name="BLANK_1_1_1_1_1_1_1_1_1_1_1_1_1_1_3_1">
    <p:bg>
      <p:bgPr>
        <a:blipFill>
          <a:blip r:embed="rId2">
            <a:alphaModFix/>
          </a:blip>
          <a:stretch>
            <a:fillRect/>
          </a:stretch>
        </a:blipFill>
      </p:bgPr>
    </p:bg>
    <p:spTree>
      <p:nvGrpSpPr>
        <p:cNvPr id="494" name="Shape 494"/>
        <p:cNvGrpSpPr/>
        <p:nvPr/>
      </p:nvGrpSpPr>
      <p:grpSpPr>
        <a:xfrm>
          <a:off x="0" y="0"/>
          <a:ext cx="0" cy="0"/>
          <a:chOff x="0" y="0"/>
          <a:chExt cx="0" cy="0"/>
        </a:xfrm>
      </p:grpSpPr>
      <p:grpSp>
        <p:nvGrpSpPr>
          <p:cNvPr id="495" name="Google Shape;495;p19"/>
          <p:cNvGrpSpPr/>
          <p:nvPr/>
        </p:nvGrpSpPr>
        <p:grpSpPr>
          <a:xfrm>
            <a:off x="4004612" y="329983"/>
            <a:ext cx="1135856" cy="245435"/>
            <a:chOff x="238125" y="2073350"/>
            <a:chExt cx="7143750" cy="1568275"/>
          </a:xfrm>
        </p:grpSpPr>
        <p:sp>
          <p:nvSpPr>
            <p:cNvPr id="496" name="Google Shape;496;p19"/>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9"/>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9"/>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9"/>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9"/>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9"/>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9"/>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9"/>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9"/>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9"/>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9"/>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9"/>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9"/>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9"/>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9"/>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9"/>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9"/>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9"/>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9"/>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5" name="Google Shape;515;p19"/>
          <p:cNvSpPr txBox="1"/>
          <p:nvPr>
            <p:ph idx="1" type="body"/>
          </p:nvPr>
        </p:nvSpPr>
        <p:spPr>
          <a:xfrm>
            <a:off x="1043300" y="806525"/>
            <a:ext cx="2052300" cy="1952400"/>
          </a:xfrm>
          <a:prstGeom prst="rect">
            <a:avLst/>
          </a:prstGeom>
        </p:spPr>
        <p:txBody>
          <a:bodyPr anchorCtr="0" anchor="t" bIns="0" lIns="0" spcFirstLastPara="1" rIns="0" wrap="square" tIns="0">
            <a:noAutofit/>
          </a:bodyPr>
          <a:lstStyle>
            <a:lvl1pPr indent="-1117600" lvl="0" marL="457200" rtl="0" algn="r">
              <a:spcBef>
                <a:spcPts val="0"/>
              </a:spcBef>
              <a:spcAft>
                <a:spcPts val="0"/>
              </a:spcAft>
              <a:buClr>
                <a:schemeClr val="dk1"/>
              </a:buClr>
              <a:buSzPts val="14000"/>
              <a:buFont typeface="DM Serif Display"/>
              <a:buChar char="●"/>
              <a:defRPr sz="14000">
                <a:solidFill>
                  <a:schemeClr val="dk1"/>
                </a:solidFill>
                <a:latin typeface="DM Serif Display"/>
                <a:ea typeface="DM Serif Display"/>
                <a:cs typeface="DM Serif Display"/>
                <a:sym typeface="DM Serif Display"/>
              </a:defRPr>
            </a:lvl1pPr>
            <a:lvl2pPr indent="-1117600" lvl="1" marL="914400" rtl="0" algn="r">
              <a:spcBef>
                <a:spcPts val="0"/>
              </a:spcBef>
              <a:spcAft>
                <a:spcPts val="0"/>
              </a:spcAft>
              <a:buClr>
                <a:schemeClr val="dk1"/>
              </a:buClr>
              <a:buSzPts val="14000"/>
              <a:buFont typeface="DM Serif Display"/>
              <a:buChar char="○"/>
              <a:defRPr sz="14000">
                <a:solidFill>
                  <a:schemeClr val="dk1"/>
                </a:solidFill>
                <a:latin typeface="DM Serif Display"/>
                <a:ea typeface="DM Serif Display"/>
                <a:cs typeface="DM Serif Display"/>
                <a:sym typeface="DM Serif Display"/>
              </a:defRPr>
            </a:lvl2pPr>
            <a:lvl3pPr indent="-1117600" lvl="2" marL="1371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3pPr>
            <a:lvl4pPr indent="-1117600" lvl="3" marL="1828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4pPr>
            <a:lvl5pPr indent="-1117600" lvl="4" marL="22860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5pPr>
            <a:lvl6pPr indent="-1117600" lvl="5" marL="2743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6pPr>
            <a:lvl7pPr indent="-1117600" lvl="6" marL="3200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7pPr>
            <a:lvl8pPr indent="-1117600" lvl="7" marL="3657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8pPr>
            <a:lvl9pPr indent="-1117600" lvl="8" marL="4114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9pPr>
          </a:lstStyle>
          <a:p/>
        </p:txBody>
      </p:sp>
      <p:sp>
        <p:nvSpPr>
          <p:cNvPr id="516" name="Google Shape;516;p19"/>
          <p:cNvSpPr txBox="1"/>
          <p:nvPr>
            <p:ph idx="2" type="subTitle"/>
          </p:nvPr>
        </p:nvSpPr>
        <p:spPr>
          <a:xfrm>
            <a:off x="4004988" y="4489650"/>
            <a:ext cx="3867000" cy="318300"/>
          </a:xfrm>
          <a:prstGeom prst="rect">
            <a:avLst/>
          </a:prstGeom>
          <a:noFill/>
        </p:spPr>
        <p:txBody>
          <a:bodyPr anchorCtr="0" anchor="b" bIns="0" lIns="0" spcFirstLastPara="1" rIns="0" wrap="square" tIns="0">
            <a:noAutofit/>
          </a:bodyPr>
          <a:lstStyle>
            <a:lvl1pPr lvl="0" rtl="0">
              <a:spcBef>
                <a:spcPts val="0"/>
              </a:spcBef>
              <a:spcAft>
                <a:spcPts val="0"/>
              </a:spcAft>
              <a:buNone/>
              <a:defRPr sz="1100">
                <a:solidFill>
                  <a:schemeClr val="dk1"/>
                </a:solidFill>
                <a:latin typeface="DM Sans"/>
                <a:ea typeface="DM Sans"/>
                <a:cs typeface="DM Sans"/>
                <a:sym typeface="DM Sans"/>
              </a:defRPr>
            </a:lvl1pPr>
            <a:lvl2pPr lvl="1" rtl="0">
              <a:spcBef>
                <a:spcPts val="0"/>
              </a:spcBef>
              <a:spcAft>
                <a:spcPts val="0"/>
              </a:spcAft>
              <a:buNone/>
              <a:defRPr sz="1100">
                <a:solidFill>
                  <a:schemeClr val="dk1"/>
                </a:solidFill>
                <a:latin typeface="DM Sans"/>
                <a:ea typeface="DM Sans"/>
                <a:cs typeface="DM Sans"/>
                <a:sym typeface="DM Sans"/>
              </a:defRPr>
            </a:lvl2pPr>
            <a:lvl3pPr lvl="2" rtl="0">
              <a:spcBef>
                <a:spcPts val="0"/>
              </a:spcBef>
              <a:spcAft>
                <a:spcPts val="0"/>
              </a:spcAft>
              <a:buNone/>
              <a:defRPr sz="1100">
                <a:solidFill>
                  <a:schemeClr val="dk1"/>
                </a:solidFill>
                <a:latin typeface="DM Sans"/>
                <a:ea typeface="DM Sans"/>
                <a:cs typeface="DM Sans"/>
                <a:sym typeface="DM Sans"/>
              </a:defRPr>
            </a:lvl3pPr>
            <a:lvl4pPr lvl="3" rtl="0">
              <a:spcBef>
                <a:spcPts val="0"/>
              </a:spcBef>
              <a:spcAft>
                <a:spcPts val="0"/>
              </a:spcAft>
              <a:buNone/>
              <a:defRPr sz="1100">
                <a:solidFill>
                  <a:schemeClr val="dk1"/>
                </a:solidFill>
                <a:latin typeface="DM Sans"/>
                <a:ea typeface="DM Sans"/>
                <a:cs typeface="DM Sans"/>
                <a:sym typeface="DM Sans"/>
              </a:defRPr>
            </a:lvl4pPr>
            <a:lvl5pPr lvl="4" rtl="0">
              <a:spcBef>
                <a:spcPts val="0"/>
              </a:spcBef>
              <a:spcAft>
                <a:spcPts val="0"/>
              </a:spcAft>
              <a:buNone/>
              <a:defRPr sz="1100">
                <a:solidFill>
                  <a:schemeClr val="dk1"/>
                </a:solidFill>
                <a:latin typeface="DM Sans"/>
                <a:ea typeface="DM Sans"/>
                <a:cs typeface="DM Sans"/>
                <a:sym typeface="DM Sans"/>
              </a:defRPr>
            </a:lvl5pPr>
            <a:lvl6pPr lvl="5" rtl="0">
              <a:spcBef>
                <a:spcPts val="0"/>
              </a:spcBef>
              <a:spcAft>
                <a:spcPts val="0"/>
              </a:spcAft>
              <a:buNone/>
              <a:defRPr sz="1100">
                <a:solidFill>
                  <a:schemeClr val="dk1"/>
                </a:solidFill>
                <a:latin typeface="DM Sans"/>
                <a:ea typeface="DM Sans"/>
                <a:cs typeface="DM Sans"/>
                <a:sym typeface="DM Sans"/>
              </a:defRPr>
            </a:lvl6pPr>
            <a:lvl7pPr lvl="6" rtl="0">
              <a:spcBef>
                <a:spcPts val="0"/>
              </a:spcBef>
              <a:spcAft>
                <a:spcPts val="0"/>
              </a:spcAft>
              <a:buNone/>
              <a:defRPr sz="1100">
                <a:solidFill>
                  <a:schemeClr val="dk1"/>
                </a:solidFill>
                <a:latin typeface="DM Sans"/>
                <a:ea typeface="DM Sans"/>
                <a:cs typeface="DM Sans"/>
                <a:sym typeface="DM Sans"/>
              </a:defRPr>
            </a:lvl7pPr>
            <a:lvl8pPr lvl="7" rtl="0">
              <a:spcBef>
                <a:spcPts val="0"/>
              </a:spcBef>
              <a:spcAft>
                <a:spcPts val="0"/>
              </a:spcAft>
              <a:buNone/>
              <a:defRPr sz="1100">
                <a:solidFill>
                  <a:schemeClr val="dk1"/>
                </a:solidFill>
                <a:latin typeface="DM Sans"/>
                <a:ea typeface="DM Sans"/>
                <a:cs typeface="DM Sans"/>
                <a:sym typeface="DM Sans"/>
              </a:defRPr>
            </a:lvl8pPr>
            <a:lvl9pPr lvl="8" rtl="0">
              <a:spcBef>
                <a:spcPts val="0"/>
              </a:spcBef>
              <a:spcAft>
                <a:spcPts val="0"/>
              </a:spcAft>
              <a:buNone/>
              <a:defRPr sz="1100">
                <a:solidFill>
                  <a:schemeClr val="dk1"/>
                </a:solidFill>
                <a:latin typeface="DM Sans"/>
                <a:ea typeface="DM Sans"/>
                <a:cs typeface="DM Sans"/>
                <a:sym typeface="DM Sans"/>
              </a:defRPr>
            </a:lvl9pPr>
          </a:lstStyle>
          <a:p/>
        </p:txBody>
      </p:sp>
      <p:sp>
        <p:nvSpPr>
          <p:cNvPr id="517" name="Google Shape;517;p19"/>
          <p:cNvSpPr txBox="1"/>
          <p:nvPr>
            <p:ph type="title"/>
          </p:nvPr>
        </p:nvSpPr>
        <p:spPr>
          <a:xfrm>
            <a:off x="4004623" y="1374225"/>
            <a:ext cx="3867300" cy="2769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b Divider">
  <p:cSld name="BLANK_1_1_1_1_1_1_1_1_1_1_1_1_1_1_2">
    <p:bg>
      <p:bgPr>
        <a:solidFill>
          <a:srgbClr val="14234B"/>
        </a:solidFill>
      </p:bgPr>
    </p:bg>
    <p:spTree>
      <p:nvGrpSpPr>
        <p:cNvPr id="518" name="Shape 518"/>
        <p:cNvGrpSpPr/>
        <p:nvPr/>
      </p:nvGrpSpPr>
      <p:grpSpPr>
        <a:xfrm>
          <a:off x="0" y="0"/>
          <a:ext cx="0" cy="0"/>
          <a:chOff x="0" y="0"/>
          <a:chExt cx="0" cy="0"/>
        </a:xfrm>
      </p:grpSpPr>
      <p:grpSp>
        <p:nvGrpSpPr>
          <p:cNvPr id="519" name="Google Shape;519;p20"/>
          <p:cNvGrpSpPr/>
          <p:nvPr/>
        </p:nvGrpSpPr>
        <p:grpSpPr>
          <a:xfrm>
            <a:off x="-584271" y="882726"/>
            <a:ext cx="4391459" cy="4973302"/>
            <a:chOff x="2131700" y="954750"/>
            <a:chExt cx="3378825" cy="3826500"/>
          </a:xfrm>
        </p:grpSpPr>
        <p:sp>
          <p:nvSpPr>
            <p:cNvPr id="520" name="Google Shape;520;p20"/>
            <p:cNvSpPr/>
            <p:nvPr/>
          </p:nvSpPr>
          <p:spPr>
            <a:xfrm>
              <a:off x="2565550" y="1940300"/>
              <a:ext cx="2944975" cy="2840950"/>
            </a:xfrm>
            <a:custGeom>
              <a:rect b="b" l="l" r="r" t="t"/>
              <a:pathLst>
                <a:path extrusionOk="0" fill="none" h="113638" w="117799">
                  <a:moveTo>
                    <a:pt x="117799" y="1"/>
                  </a:moveTo>
                  <a:lnTo>
                    <a:pt x="101318" y="76463"/>
                  </a:lnTo>
                  <a:lnTo>
                    <a:pt x="487" y="113637"/>
                  </a:lnTo>
                  <a:lnTo>
                    <a:pt x="252" y="112127"/>
                  </a:lnTo>
                  <a:lnTo>
                    <a:pt x="0" y="109123"/>
                  </a:lnTo>
                  <a:lnTo>
                    <a:pt x="34" y="106035"/>
                  </a:lnTo>
                  <a:lnTo>
                    <a:pt x="336" y="102879"/>
                  </a:lnTo>
                  <a:lnTo>
                    <a:pt x="940" y="99607"/>
                  </a:lnTo>
                  <a:lnTo>
                    <a:pt x="1863" y="96183"/>
                  </a:lnTo>
                  <a:lnTo>
                    <a:pt x="3071" y="92608"/>
                  </a:lnTo>
                  <a:lnTo>
                    <a:pt x="4615" y="88815"/>
                  </a:lnTo>
                  <a:lnTo>
                    <a:pt x="5522" y="86835"/>
                  </a:lnTo>
                  <a:lnTo>
                    <a:pt x="6512" y="84754"/>
                  </a:lnTo>
                  <a:lnTo>
                    <a:pt x="8694" y="80659"/>
                  </a:lnTo>
                  <a:lnTo>
                    <a:pt x="11094" y="76597"/>
                  </a:lnTo>
                  <a:lnTo>
                    <a:pt x="13762" y="72536"/>
                  </a:lnTo>
                  <a:lnTo>
                    <a:pt x="16733" y="68475"/>
                  </a:lnTo>
                  <a:lnTo>
                    <a:pt x="20005" y="64346"/>
                  </a:lnTo>
                  <a:lnTo>
                    <a:pt x="23630" y="60150"/>
                  </a:lnTo>
                  <a:lnTo>
                    <a:pt x="27625" y="55837"/>
                  </a:lnTo>
                  <a:lnTo>
                    <a:pt x="29790" y="53639"/>
                  </a:lnTo>
                  <a:lnTo>
                    <a:pt x="32039" y="51373"/>
                  </a:lnTo>
                  <a:lnTo>
                    <a:pt x="36620" y="47009"/>
                  </a:lnTo>
                  <a:lnTo>
                    <a:pt x="41286" y="42814"/>
                  </a:lnTo>
                  <a:lnTo>
                    <a:pt x="46103" y="38769"/>
                  </a:lnTo>
                  <a:lnTo>
                    <a:pt x="51104" y="34859"/>
                  </a:lnTo>
                  <a:lnTo>
                    <a:pt x="56323" y="31015"/>
                  </a:lnTo>
                  <a:lnTo>
                    <a:pt x="61794" y="27256"/>
                  </a:lnTo>
                  <a:lnTo>
                    <a:pt x="67551" y="23530"/>
                  </a:lnTo>
                  <a:lnTo>
                    <a:pt x="70572" y="21684"/>
                  </a:lnTo>
                  <a:lnTo>
                    <a:pt x="73610" y="19838"/>
                  </a:lnTo>
                  <a:lnTo>
                    <a:pt x="79567" y="16414"/>
                  </a:lnTo>
                  <a:lnTo>
                    <a:pt x="85441" y="13259"/>
                  </a:lnTo>
                  <a:lnTo>
                    <a:pt x="91248" y="10356"/>
                  </a:lnTo>
                  <a:lnTo>
                    <a:pt x="97038" y="7704"/>
                  </a:lnTo>
                  <a:lnTo>
                    <a:pt x="102862" y="5254"/>
                  </a:lnTo>
                  <a:lnTo>
                    <a:pt x="108736" y="3022"/>
                  </a:lnTo>
                  <a:lnTo>
                    <a:pt x="114727" y="957"/>
                  </a:lnTo>
                  <a:lnTo>
                    <a:pt x="117799" y="1"/>
                  </a:lnTo>
                  <a:close/>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1" name="Google Shape;521;p20"/>
            <p:cNvSpPr/>
            <p:nvPr/>
          </p:nvSpPr>
          <p:spPr>
            <a:xfrm>
              <a:off x="2131700" y="954750"/>
              <a:ext cx="3378825" cy="3826500"/>
            </a:xfrm>
            <a:custGeom>
              <a:rect b="b" l="l" r="r" t="t"/>
              <a:pathLst>
                <a:path extrusionOk="0" fill="none" h="153060" w="135153">
                  <a:moveTo>
                    <a:pt x="17841" y="153059"/>
                  </a:moveTo>
                  <a:lnTo>
                    <a:pt x="890" y="109709"/>
                  </a:lnTo>
                  <a:lnTo>
                    <a:pt x="571" y="108081"/>
                  </a:lnTo>
                  <a:lnTo>
                    <a:pt x="152" y="104859"/>
                  </a:lnTo>
                  <a:lnTo>
                    <a:pt x="1" y="101586"/>
                  </a:lnTo>
                  <a:lnTo>
                    <a:pt x="102" y="98263"/>
                  </a:lnTo>
                  <a:lnTo>
                    <a:pt x="488" y="94840"/>
                  </a:lnTo>
                  <a:lnTo>
                    <a:pt x="1142" y="91298"/>
                  </a:lnTo>
                  <a:lnTo>
                    <a:pt x="2082" y="87606"/>
                  </a:lnTo>
                  <a:lnTo>
                    <a:pt x="3324" y="83729"/>
                  </a:lnTo>
                  <a:lnTo>
                    <a:pt x="4062" y="81715"/>
                  </a:lnTo>
                  <a:lnTo>
                    <a:pt x="4868" y="79618"/>
                  </a:lnTo>
                  <a:lnTo>
                    <a:pt x="6664" y="75489"/>
                  </a:lnTo>
                  <a:lnTo>
                    <a:pt x="8694" y="71428"/>
                  </a:lnTo>
                  <a:lnTo>
                    <a:pt x="10960" y="67400"/>
                  </a:lnTo>
                  <a:lnTo>
                    <a:pt x="13494" y="63389"/>
                  </a:lnTo>
                  <a:lnTo>
                    <a:pt x="16330" y="59344"/>
                  </a:lnTo>
                  <a:lnTo>
                    <a:pt x="19486" y="55266"/>
                  </a:lnTo>
                  <a:lnTo>
                    <a:pt x="22976" y="51087"/>
                  </a:lnTo>
                  <a:lnTo>
                    <a:pt x="24856" y="48955"/>
                  </a:lnTo>
                  <a:lnTo>
                    <a:pt x="26837" y="46774"/>
                  </a:lnTo>
                  <a:lnTo>
                    <a:pt x="30848" y="42612"/>
                  </a:lnTo>
                  <a:lnTo>
                    <a:pt x="34976" y="38617"/>
                  </a:lnTo>
                  <a:lnTo>
                    <a:pt x="39239" y="34808"/>
                  </a:lnTo>
                  <a:lnTo>
                    <a:pt x="43670" y="31132"/>
                  </a:lnTo>
                  <a:lnTo>
                    <a:pt x="48318" y="27557"/>
                  </a:lnTo>
                  <a:lnTo>
                    <a:pt x="53202" y="24083"/>
                  </a:lnTo>
                  <a:lnTo>
                    <a:pt x="58371" y="20660"/>
                  </a:lnTo>
                  <a:lnTo>
                    <a:pt x="61090" y="18981"/>
                  </a:lnTo>
                  <a:lnTo>
                    <a:pt x="63809" y="17303"/>
                  </a:lnTo>
                  <a:lnTo>
                    <a:pt x="69196" y="14198"/>
                  </a:lnTo>
                  <a:lnTo>
                    <a:pt x="74500" y="11379"/>
                  </a:lnTo>
                  <a:lnTo>
                    <a:pt x="79786" y="8811"/>
                  </a:lnTo>
                  <a:lnTo>
                    <a:pt x="85056" y="6478"/>
                  </a:lnTo>
                  <a:lnTo>
                    <a:pt x="90393" y="4380"/>
                  </a:lnTo>
                  <a:lnTo>
                    <a:pt x="95797" y="2484"/>
                  </a:lnTo>
                  <a:lnTo>
                    <a:pt x="101335" y="789"/>
                  </a:lnTo>
                  <a:lnTo>
                    <a:pt x="104172" y="0"/>
                  </a:lnTo>
                  <a:lnTo>
                    <a:pt x="135153" y="39423"/>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22" name="Google Shape;522;p20"/>
          <p:cNvGrpSpPr/>
          <p:nvPr/>
        </p:nvGrpSpPr>
        <p:grpSpPr>
          <a:xfrm>
            <a:off x="7082916" y="1416896"/>
            <a:ext cx="2700029" cy="2776896"/>
            <a:chOff x="2403600" y="1206900"/>
            <a:chExt cx="2918950" cy="3002050"/>
          </a:xfrm>
        </p:grpSpPr>
        <p:sp>
          <p:nvSpPr>
            <p:cNvPr id="523" name="Google Shape;523;p20"/>
            <p:cNvSpPr/>
            <p:nvPr/>
          </p:nvSpPr>
          <p:spPr>
            <a:xfrm>
              <a:off x="2403600" y="1206900"/>
              <a:ext cx="2918950" cy="3002050"/>
            </a:xfrm>
            <a:custGeom>
              <a:rect b="b" l="l" r="r" t="t"/>
              <a:pathLst>
                <a:path extrusionOk="0" fill="none" h="120082" w="116758">
                  <a:moveTo>
                    <a:pt x="0" y="109609"/>
                  </a:moveTo>
                  <a:lnTo>
                    <a:pt x="9331" y="32643"/>
                  </a:lnTo>
                  <a:lnTo>
                    <a:pt x="31417" y="0"/>
                  </a:lnTo>
                  <a:lnTo>
                    <a:pt x="116758" y="20039"/>
                  </a:lnTo>
                  <a:lnTo>
                    <a:pt x="114257" y="107830"/>
                  </a:lnTo>
                  <a:lnTo>
                    <a:pt x="76580" y="120081"/>
                  </a:lnTo>
                  <a:lnTo>
                    <a:pt x="0" y="109609"/>
                  </a:lnTo>
                  <a:close/>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4" name="Google Shape;524;p20"/>
            <p:cNvSpPr/>
            <p:nvPr/>
          </p:nvSpPr>
          <p:spPr>
            <a:xfrm>
              <a:off x="2942725" y="1206900"/>
              <a:ext cx="246325" cy="2341650"/>
            </a:xfrm>
            <a:custGeom>
              <a:rect b="b" l="l" r="r" t="t"/>
              <a:pathLst>
                <a:path extrusionOk="0" fill="none" h="93666" w="9853">
                  <a:moveTo>
                    <a:pt x="9852" y="0"/>
                  </a:moveTo>
                  <a:lnTo>
                    <a:pt x="1" y="93665"/>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5" name="Google Shape;525;p20"/>
            <p:cNvSpPr/>
            <p:nvPr/>
          </p:nvSpPr>
          <p:spPr>
            <a:xfrm>
              <a:off x="2942725" y="3548525"/>
              <a:ext cx="2317325" cy="354125"/>
            </a:xfrm>
            <a:custGeom>
              <a:rect b="b" l="l" r="r" t="t"/>
              <a:pathLst>
                <a:path extrusionOk="0" fill="none" h="14165" w="92693">
                  <a:moveTo>
                    <a:pt x="1" y="0"/>
                  </a:moveTo>
                  <a:lnTo>
                    <a:pt x="92692" y="14165"/>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26" name="Google Shape;526;p20"/>
            <p:cNvSpPr/>
            <p:nvPr/>
          </p:nvSpPr>
          <p:spPr>
            <a:xfrm>
              <a:off x="2403600" y="3548525"/>
              <a:ext cx="539150" cy="398200"/>
            </a:xfrm>
            <a:custGeom>
              <a:rect b="b" l="l" r="r" t="t"/>
              <a:pathLst>
                <a:path extrusionOk="0" fill="none" h="15928" w="21566">
                  <a:moveTo>
                    <a:pt x="0" y="15927"/>
                  </a:moveTo>
                  <a:lnTo>
                    <a:pt x="21566" y="0"/>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27" name="Google Shape;527;p20"/>
          <p:cNvGrpSpPr/>
          <p:nvPr/>
        </p:nvGrpSpPr>
        <p:grpSpPr>
          <a:xfrm>
            <a:off x="4004612" y="329983"/>
            <a:ext cx="1135856" cy="245435"/>
            <a:chOff x="238125" y="2073350"/>
            <a:chExt cx="7143750" cy="1568275"/>
          </a:xfrm>
        </p:grpSpPr>
        <p:sp>
          <p:nvSpPr>
            <p:cNvPr id="528" name="Google Shape;528;p20"/>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0"/>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0"/>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0"/>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0"/>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0"/>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0"/>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0"/>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0"/>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0"/>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0"/>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0"/>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0"/>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0"/>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0"/>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0"/>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0"/>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0"/>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0"/>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 name="Google Shape;547;p20"/>
          <p:cNvSpPr txBox="1"/>
          <p:nvPr>
            <p:ph idx="1" type="body"/>
          </p:nvPr>
        </p:nvSpPr>
        <p:spPr>
          <a:xfrm>
            <a:off x="1043300" y="806525"/>
            <a:ext cx="2052300" cy="1952400"/>
          </a:xfrm>
          <a:prstGeom prst="rect">
            <a:avLst/>
          </a:prstGeom>
        </p:spPr>
        <p:txBody>
          <a:bodyPr anchorCtr="0" anchor="t" bIns="0" lIns="0" spcFirstLastPara="1" rIns="0" wrap="square" tIns="0">
            <a:noAutofit/>
          </a:bodyPr>
          <a:lstStyle>
            <a:lvl1pPr indent="-1117600" lvl="0" marL="457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1pPr>
            <a:lvl2pPr indent="-1117600" lvl="1" marL="914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2pPr>
            <a:lvl3pPr indent="-1117600" lvl="2" marL="1371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3pPr>
            <a:lvl4pPr indent="-1117600" lvl="3" marL="1828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4pPr>
            <a:lvl5pPr indent="-1117600" lvl="4" marL="22860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5pPr>
            <a:lvl6pPr indent="-1117600" lvl="5" marL="27432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6pPr>
            <a:lvl7pPr indent="-1117600" lvl="6" marL="32004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7pPr>
            <a:lvl8pPr indent="-1117600" lvl="7" marL="36576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8pPr>
            <a:lvl9pPr indent="-1117600" lvl="8" marL="4114800" rtl="0" algn="r">
              <a:spcBef>
                <a:spcPts val="0"/>
              </a:spcBef>
              <a:spcAft>
                <a:spcPts val="0"/>
              </a:spcAft>
              <a:buClr>
                <a:srgbClr val="FFFFFF"/>
              </a:buClr>
              <a:buSzPts val="14000"/>
              <a:buFont typeface="DM Serif Display"/>
              <a:buChar char="■"/>
              <a:defRPr sz="14000">
                <a:solidFill>
                  <a:srgbClr val="FFFFFF"/>
                </a:solidFill>
                <a:latin typeface="DM Serif Display"/>
                <a:ea typeface="DM Serif Display"/>
                <a:cs typeface="DM Serif Display"/>
                <a:sym typeface="DM Serif Display"/>
              </a:defRPr>
            </a:lvl9pPr>
          </a:lstStyle>
          <a:p/>
        </p:txBody>
      </p:sp>
      <p:sp>
        <p:nvSpPr>
          <p:cNvPr id="548" name="Google Shape;548;p20"/>
          <p:cNvSpPr txBox="1"/>
          <p:nvPr>
            <p:ph idx="2" type="subTitle"/>
          </p:nvPr>
        </p:nvSpPr>
        <p:spPr>
          <a:xfrm>
            <a:off x="4004988" y="4489650"/>
            <a:ext cx="3867000" cy="318300"/>
          </a:xfrm>
          <a:prstGeom prst="rect">
            <a:avLst/>
          </a:prstGeom>
          <a:noFill/>
        </p:spPr>
        <p:txBody>
          <a:bodyPr anchorCtr="0" anchor="b" bIns="0" lIns="0" spcFirstLastPara="1" rIns="0" wrap="square" tIns="0">
            <a:noAutofit/>
          </a:bodyPr>
          <a:lstStyle>
            <a:lvl1pPr lvl="0" rtl="0">
              <a:spcBef>
                <a:spcPts val="0"/>
              </a:spcBef>
              <a:spcAft>
                <a:spcPts val="0"/>
              </a:spcAft>
              <a:buNone/>
              <a:defRPr sz="1100">
                <a:solidFill>
                  <a:srgbClr val="FFFFFF"/>
                </a:solidFill>
                <a:latin typeface="DM Sans"/>
                <a:ea typeface="DM Sans"/>
                <a:cs typeface="DM Sans"/>
                <a:sym typeface="DM Sans"/>
              </a:defRPr>
            </a:lvl1pPr>
            <a:lvl2pPr lvl="1" rtl="0">
              <a:spcBef>
                <a:spcPts val="0"/>
              </a:spcBef>
              <a:spcAft>
                <a:spcPts val="0"/>
              </a:spcAft>
              <a:buNone/>
              <a:defRPr sz="1100">
                <a:solidFill>
                  <a:srgbClr val="FFFFFF"/>
                </a:solidFill>
                <a:latin typeface="DM Sans"/>
                <a:ea typeface="DM Sans"/>
                <a:cs typeface="DM Sans"/>
                <a:sym typeface="DM Sans"/>
              </a:defRPr>
            </a:lvl2pPr>
            <a:lvl3pPr lvl="2" rtl="0">
              <a:spcBef>
                <a:spcPts val="0"/>
              </a:spcBef>
              <a:spcAft>
                <a:spcPts val="0"/>
              </a:spcAft>
              <a:buNone/>
              <a:defRPr sz="1100">
                <a:solidFill>
                  <a:srgbClr val="FFFFFF"/>
                </a:solidFill>
                <a:latin typeface="DM Sans"/>
                <a:ea typeface="DM Sans"/>
                <a:cs typeface="DM Sans"/>
                <a:sym typeface="DM Sans"/>
              </a:defRPr>
            </a:lvl3pPr>
            <a:lvl4pPr lvl="3" rtl="0">
              <a:spcBef>
                <a:spcPts val="0"/>
              </a:spcBef>
              <a:spcAft>
                <a:spcPts val="0"/>
              </a:spcAft>
              <a:buNone/>
              <a:defRPr sz="1100">
                <a:solidFill>
                  <a:srgbClr val="FFFFFF"/>
                </a:solidFill>
                <a:latin typeface="DM Sans"/>
                <a:ea typeface="DM Sans"/>
                <a:cs typeface="DM Sans"/>
                <a:sym typeface="DM Sans"/>
              </a:defRPr>
            </a:lvl4pPr>
            <a:lvl5pPr lvl="4" rtl="0">
              <a:spcBef>
                <a:spcPts val="0"/>
              </a:spcBef>
              <a:spcAft>
                <a:spcPts val="0"/>
              </a:spcAft>
              <a:buNone/>
              <a:defRPr sz="1100">
                <a:solidFill>
                  <a:srgbClr val="FFFFFF"/>
                </a:solidFill>
                <a:latin typeface="DM Sans"/>
                <a:ea typeface="DM Sans"/>
                <a:cs typeface="DM Sans"/>
                <a:sym typeface="DM Sans"/>
              </a:defRPr>
            </a:lvl5pPr>
            <a:lvl6pPr lvl="5" rtl="0">
              <a:spcBef>
                <a:spcPts val="0"/>
              </a:spcBef>
              <a:spcAft>
                <a:spcPts val="0"/>
              </a:spcAft>
              <a:buNone/>
              <a:defRPr sz="1100">
                <a:solidFill>
                  <a:srgbClr val="FFFFFF"/>
                </a:solidFill>
                <a:latin typeface="DM Sans"/>
                <a:ea typeface="DM Sans"/>
                <a:cs typeface="DM Sans"/>
                <a:sym typeface="DM Sans"/>
              </a:defRPr>
            </a:lvl6pPr>
            <a:lvl7pPr lvl="6" rtl="0">
              <a:spcBef>
                <a:spcPts val="0"/>
              </a:spcBef>
              <a:spcAft>
                <a:spcPts val="0"/>
              </a:spcAft>
              <a:buNone/>
              <a:defRPr sz="1100">
                <a:solidFill>
                  <a:srgbClr val="FFFFFF"/>
                </a:solidFill>
                <a:latin typeface="DM Sans"/>
                <a:ea typeface="DM Sans"/>
                <a:cs typeface="DM Sans"/>
                <a:sym typeface="DM Sans"/>
              </a:defRPr>
            </a:lvl7pPr>
            <a:lvl8pPr lvl="7" rtl="0">
              <a:spcBef>
                <a:spcPts val="0"/>
              </a:spcBef>
              <a:spcAft>
                <a:spcPts val="0"/>
              </a:spcAft>
              <a:buNone/>
              <a:defRPr sz="1100">
                <a:solidFill>
                  <a:srgbClr val="FFFFFF"/>
                </a:solidFill>
                <a:latin typeface="DM Sans"/>
                <a:ea typeface="DM Sans"/>
                <a:cs typeface="DM Sans"/>
                <a:sym typeface="DM Sans"/>
              </a:defRPr>
            </a:lvl8pPr>
            <a:lvl9pPr lvl="8" rtl="0">
              <a:spcBef>
                <a:spcPts val="0"/>
              </a:spcBef>
              <a:spcAft>
                <a:spcPts val="0"/>
              </a:spcAft>
              <a:buNone/>
              <a:defRPr sz="1100">
                <a:solidFill>
                  <a:srgbClr val="FFFFFF"/>
                </a:solidFill>
                <a:latin typeface="DM Sans"/>
                <a:ea typeface="DM Sans"/>
                <a:cs typeface="DM Sans"/>
                <a:sym typeface="DM Sans"/>
              </a:defRPr>
            </a:lvl9pPr>
          </a:lstStyle>
          <a:p/>
        </p:txBody>
      </p:sp>
      <p:grpSp>
        <p:nvGrpSpPr>
          <p:cNvPr id="549" name="Google Shape;549;p20"/>
          <p:cNvGrpSpPr/>
          <p:nvPr/>
        </p:nvGrpSpPr>
        <p:grpSpPr>
          <a:xfrm>
            <a:off x="8625005" y="4489229"/>
            <a:ext cx="323872" cy="323755"/>
            <a:chOff x="1189675" y="238125"/>
            <a:chExt cx="5240650" cy="5238750"/>
          </a:xfrm>
        </p:grpSpPr>
        <p:sp>
          <p:nvSpPr>
            <p:cNvPr id="550" name="Google Shape;550;p20"/>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551" name="Google Shape;551;p20"/>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552" name="Google Shape;552;p20"/>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553" name="Google Shape;553;p20"/>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554" name="Google Shape;554;p20"/>
          <p:cNvSpPr txBox="1"/>
          <p:nvPr>
            <p:ph type="title"/>
          </p:nvPr>
        </p:nvSpPr>
        <p:spPr>
          <a:xfrm>
            <a:off x="4004623" y="1374225"/>
            <a:ext cx="3867300" cy="2769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2pPr>
            <a:lvl3pPr lvl="2"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3pPr>
            <a:lvl4pPr lvl="3"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4pPr>
            <a:lvl5pPr lvl="4"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5pPr>
            <a:lvl6pPr lvl="5"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6pPr>
            <a:lvl7pPr lvl="6"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7pPr>
            <a:lvl8pPr lvl="7"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8pPr>
            <a:lvl9pPr lvl="8" rtl="0">
              <a:lnSpc>
                <a:spcPct val="90000"/>
              </a:lnSpc>
              <a:spcBef>
                <a:spcPts val="0"/>
              </a:spcBef>
              <a:spcAft>
                <a:spcPts val="0"/>
              </a:spcAft>
              <a:buNone/>
              <a:defRPr sz="4500">
                <a:solidFill>
                  <a:srgbClr val="0053D6"/>
                </a:solidFill>
                <a:latin typeface="DM Serif Display"/>
                <a:ea typeface="DM Serif Display"/>
                <a:cs typeface="DM Serif Display"/>
                <a:sym typeface="DM Serif Display"/>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Blank With Logo">
  <p:cSld name="CUSTOM_6">
    <p:spTree>
      <p:nvGrpSpPr>
        <p:cNvPr id="14" name="Shape 14"/>
        <p:cNvGrpSpPr/>
        <p:nvPr/>
      </p:nvGrpSpPr>
      <p:grpSpPr>
        <a:xfrm>
          <a:off x="0" y="0"/>
          <a:ext cx="0" cy="0"/>
          <a:chOff x="0" y="0"/>
          <a:chExt cx="0" cy="0"/>
        </a:xfrm>
      </p:grpSpPr>
      <p:grpSp>
        <p:nvGrpSpPr>
          <p:cNvPr id="15" name="Google Shape;15;p3"/>
          <p:cNvGrpSpPr/>
          <p:nvPr/>
        </p:nvGrpSpPr>
        <p:grpSpPr>
          <a:xfrm>
            <a:off x="4004612" y="329983"/>
            <a:ext cx="1135856" cy="245435"/>
            <a:chOff x="238125" y="2073350"/>
            <a:chExt cx="7143750" cy="1568275"/>
          </a:xfrm>
        </p:grpSpPr>
        <p:sp>
          <p:nvSpPr>
            <p:cNvPr id="16" name="Google Shape;16;p3"/>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c Sub-Divider">
  <p:cSld name="BLANK_1_1_1_1_1_1_1_1_1_1_1_1_1_1_1">
    <p:bg>
      <p:bgPr>
        <a:solidFill>
          <a:srgbClr val="D8DDDD"/>
        </a:solidFill>
      </p:bgPr>
    </p:bg>
    <p:spTree>
      <p:nvGrpSpPr>
        <p:cNvPr id="555" name="Shape 555"/>
        <p:cNvGrpSpPr/>
        <p:nvPr/>
      </p:nvGrpSpPr>
      <p:grpSpPr>
        <a:xfrm>
          <a:off x="0" y="0"/>
          <a:ext cx="0" cy="0"/>
          <a:chOff x="0" y="0"/>
          <a:chExt cx="0" cy="0"/>
        </a:xfrm>
      </p:grpSpPr>
      <p:sp>
        <p:nvSpPr>
          <p:cNvPr id="556" name="Google Shape;556;p21"/>
          <p:cNvSpPr/>
          <p:nvPr/>
        </p:nvSpPr>
        <p:spPr>
          <a:xfrm rot="-1488402">
            <a:off x="3720055" y="-957301"/>
            <a:ext cx="6517490" cy="6567751"/>
          </a:xfrm>
          <a:custGeom>
            <a:rect b="b" l="l" r="r" t="t"/>
            <a:pathLst>
              <a:path extrusionOk="0" h="138123" w="137066">
                <a:moveTo>
                  <a:pt x="40229" y="0"/>
                </a:moveTo>
                <a:lnTo>
                  <a:pt x="38366" y="135"/>
                </a:lnTo>
                <a:lnTo>
                  <a:pt x="36402" y="420"/>
                </a:lnTo>
                <a:lnTo>
                  <a:pt x="34388" y="873"/>
                </a:lnTo>
                <a:lnTo>
                  <a:pt x="32307" y="1477"/>
                </a:lnTo>
                <a:lnTo>
                  <a:pt x="30176" y="2232"/>
                </a:lnTo>
                <a:lnTo>
                  <a:pt x="27994" y="3139"/>
                </a:lnTo>
                <a:lnTo>
                  <a:pt x="25796" y="4196"/>
                </a:lnTo>
                <a:lnTo>
                  <a:pt x="23563" y="5404"/>
                </a:lnTo>
                <a:lnTo>
                  <a:pt x="21331" y="6781"/>
                </a:lnTo>
                <a:lnTo>
                  <a:pt x="19099" y="8291"/>
                </a:lnTo>
                <a:lnTo>
                  <a:pt x="16867" y="9969"/>
                </a:lnTo>
                <a:lnTo>
                  <a:pt x="15776" y="10859"/>
                </a:lnTo>
                <a:lnTo>
                  <a:pt x="14685" y="11782"/>
                </a:lnTo>
                <a:lnTo>
                  <a:pt x="12621" y="13645"/>
                </a:lnTo>
                <a:lnTo>
                  <a:pt x="10708" y="15541"/>
                </a:lnTo>
                <a:lnTo>
                  <a:pt x="8946" y="17488"/>
                </a:lnTo>
                <a:lnTo>
                  <a:pt x="7318" y="19435"/>
                </a:lnTo>
                <a:lnTo>
                  <a:pt x="5858" y="21398"/>
                </a:lnTo>
                <a:lnTo>
                  <a:pt x="4549" y="23362"/>
                </a:lnTo>
                <a:lnTo>
                  <a:pt x="3407" y="25309"/>
                </a:lnTo>
                <a:lnTo>
                  <a:pt x="2417" y="27239"/>
                </a:lnTo>
                <a:lnTo>
                  <a:pt x="1595" y="29152"/>
                </a:lnTo>
                <a:lnTo>
                  <a:pt x="940" y="31015"/>
                </a:lnTo>
                <a:lnTo>
                  <a:pt x="454" y="32828"/>
                </a:lnTo>
                <a:lnTo>
                  <a:pt x="135" y="34573"/>
                </a:lnTo>
                <a:lnTo>
                  <a:pt x="0" y="36251"/>
                </a:lnTo>
                <a:lnTo>
                  <a:pt x="34" y="37862"/>
                </a:lnTo>
                <a:lnTo>
                  <a:pt x="252" y="39373"/>
                </a:lnTo>
                <a:lnTo>
                  <a:pt x="437" y="40094"/>
                </a:lnTo>
                <a:lnTo>
                  <a:pt x="26534" y="132383"/>
                </a:lnTo>
                <a:lnTo>
                  <a:pt x="26652" y="132803"/>
                </a:lnTo>
                <a:lnTo>
                  <a:pt x="26987" y="133608"/>
                </a:lnTo>
                <a:lnTo>
                  <a:pt x="27390" y="134347"/>
                </a:lnTo>
                <a:lnTo>
                  <a:pt x="27860" y="135018"/>
                </a:lnTo>
                <a:lnTo>
                  <a:pt x="28431" y="135639"/>
                </a:lnTo>
                <a:lnTo>
                  <a:pt x="29068" y="136193"/>
                </a:lnTo>
                <a:lnTo>
                  <a:pt x="29807" y="136679"/>
                </a:lnTo>
                <a:lnTo>
                  <a:pt x="30612" y="137082"/>
                </a:lnTo>
                <a:lnTo>
                  <a:pt x="31049" y="137267"/>
                </a:lnTo>
                <a:lnTo>
                  <a:pt x="31602" y="137468"/>
                </a:lnTo>
                <a:lnTo>
                  <a:pt x="32794" y="137787"/>
                </a:lnTo>
                <a:lnTo>
                  <a:pt x="34070" y="138005"/>
                </a:lnTo>
                <a:lnTo>
                  <a:pt x="35429" y="138106"/>
                </a:lnTo>
                <a:lnTo>
                  <a:pt x="36872" y="138123"/>
                </a:lnTo>
                <a:lnTo>
                  <a:pt x="38399" y="138039"/>
                </a:lnTo>
                <a:lnTo>
                  <a:pt x="39994" y="137854"/>
                </a:lnTo>
                <a:lnTo>
                  <a:pt x="41655" y="137569"/>
                </a:lnTo>
                <a:lnTo>
                  <a:pt x="44290" y="136998"/>
                </a:lnTo>
                <a:lnTo>
                  <a:pt x="48016" y="135891"/>
                </a:lnTo>
                <a:lnTo>
                  <a:pt x="51977" y="134464"/>
                </a:lnTo>
                <a:lnTo>
                  <a:pt x="56139" y="132719"/>
                </a:lnTo>
                <a:lnTo>
                  <a:pt x="60469" y="130654"/>
                </a:lnTo>
                <a:lnTo>
                  <a:pt x="64933" y="128305"/>
                </a:lnTo>
                <a:lnTo>
                  <a:pt x="69515" y="125687"/>
                </a:lnTo>
                <a:lnTo>
                  <a:pt x="74197" y="122817"/>
                </a:lnTo>
                <a:lnTo>
                  <a:pt x="78930" y="119712"/>
                </a:lnTo>
                <a:lnTo>
                  <a:pt x="83679" y="116372"/>
                </a:lnTo>
                <a:lnTo>
                  <a:pt x="88446" y="112848"/>
                </a:lnTo>
                <a:lnTo>
                  <a:pt x="93195" y="109122"/>
                </a:lnTo>
                <a:lnTo>
                  <a:pt x="95545" y="107192"/>
                </a:lnTo>
                <a:lnTo>
                  <a:pt x="97878" y="105245"/>
                </a:lnTo>
                <a:lnTo>
                  <a:pt x="102392" y="101268"/>
                </a:lnTo>
                <a:lnTo>
                  <a:pt x="106739" y="97240"/>
                </a:lnTo>
                <a:lnTo>
                  <a:pt x="110884" y="93178"/>
                </a:lnTo>
                <a:lnTo>
                  <a:pt x="114795" y="89117"/>
                </a:lnTo>
                <a:lnTo>
                  <a:pt x="118470" y="85072"/>
                </a:lnTo>
                <a:lnTo>
                  <a:pt x="121877" y="81061"/>
                </a:lnTo>
                <a:lnTo>
                  <a:pt x="124999" y="77101"/>
                </a:lnTo>
                <a:lnTo>
                  <a:pt x="127818" y="73241"/>
                </a:lnTo>
                <a:lnTo>
                  <a:pt x="130285" y="69498"/>
                </a:lnTo>
                <a:lnTo>
                  <a:pt x="132417" y="65890"/>
                </a:lnTo>
                <a:lnTo>
                  <a:pt x="134179" y="62432"/>
                </a:lnTo>
                <a:lnTo>
                  <a:pt x="135219" y="59965"/>
                </a:lnTo>
                <a:lnTo>
                  <a:pt x="135807" y="58371"/>
                </a:lnTo>
                <a:lnTo>
                  <a:pt x="136277" y="56844"/>
                </a:lnTo>
                <a:lnTo>
                  <a:pt x="136646" y="55367"/>
                </a:lnTo>
                <a:lnTo>
                  <a:pt x="136898" y="53957"/>
                </a:lnTo>
                <a:lnTo>
                  <a:pt x="137032" y="52598"/>
                </a:lnTo>
                <a:lnTo>
                  <a:pt x="137066" y="51305"/>
                </a:lnTo>
                <a:lnTo>
                  <a:pt x="136965" y="50097"/>
                </a:lnTo>
                <a:lnTo>
                  <a:pt x="136864" y="49510"/>
                </a:lnTo>
                <a:lnTo>
                  <a:pt x="136780" y="49057"/>
                </a:lnTo>
                <a:lnTo>
                  <a:pt x="136512" y="48184"/>
                </a:lnTo>
                <a:lnTo>
                  <a:pt x="136176" y="47378"/>
                </a:lnTo>
                <a:lnTo>
                  <a:pt x="135756" y="46640"/>
                </a:lnTo>
                <a:lnTo>
                  <a:pt x="135270" y="45985"/>
                </a:lnTo>
                <a:lnTo>
                  <a:pt x="134682" y="45381"/>
                </a:lnTo>
                <a:lnTo>
                  <a:pt x="134045" y="44844"/>
                </a:lnTo>
                <a:lnTo>
                  <a:pt x="133323" y="44391"/>
                </a:lnTo>
                <a:lnTo>
                  <a:pt x="132920" y="44189"/>
                </a:lnTo>
                <a:lnTo>
                  <a:pt x="47378" y="1360"/>
                </a:lnTo>
                <a:lnTo>
                  <a:pt x="46707" y="1041"/>
                </a:lnTo>
                <a:lnTo>
                  <a:pt x="45264" y="537"/>
                </a:lnTo>
                <a:lnTo>
                  <a:pt x="43686" y="202"/>
                </a:lnTo>
                <a:lnTo>
                  <a:pt x="42008" y="17"/>
                </a:lnTo>
                <a:lnTo>
                  <a:pt x="40229"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557" name="Google Shape;557;p21"/>
          <p:cNvGrpSpPr/>
          <p:nvPr/>
        </p:nvGrpSpPr>
        <p:grpSpPr>
          <a:xfrm>
            <a:off x="-447044" y="1359303"/>
            <a:ext cx="3734786" cy="4056669"/>
            <a:chOff x="2188350" y="1099500"/>
            <a:chExt cx="3247075" cy="3526925"/>
          </a:xfrm>
        </p:grpSpPr>
        <p:sp>
          <p:nvSpPr>
            <p:cNvPr id="558" name="Google Shape;558;p21"/>
            <p:cNvSpPr/>
            <p:nvPr/>
          </p:nvSpPr>
          <p:spPr>
            <a:xfrm>
              <a:off x="2188350" y="1099500"/>
              <a:ext cx="3247075" cy="3526925"/>
            </a:xfrm>
            <a:custGeom>
              <a:rect b="b" l="l" r="r" t="t"/>
              <a:pathLst>
                <a:path extrusionOk="0" fill="none" h="141077" w="129883">
                  <a:moveTo>
                    <a:pt x="47915" y="0"/>
                  </a:moveTo>
                  <a:lnTo>
                    <a:pt x="121743" y="28850"/>
                  </a:lnTo>
                  <a:lnTo>
                    <a:pt x="129883" y="107293"/>
                  </a:lnTo>
                  <a:lnTo>
                    <a:pt x="74281" y="141076"/>
                  </a:lnTo>
                  <a:lnTo>
                    <a:pt x="54998" y="135555"/>
                  </a:lnTo>
                  <a:lnTo>
                    <a:pt x="3307" y="119192"/>
                  </a:lnTo>
                  <a:lnTo>
                    <a:pt x="0" y="62919"/>
                  </a:lnTo>
                  <a:lnTo>
                    <a:pt x="1981" y="45733"/>
                  </a:lnTo>
                  <a:lnTo>
                    <a:pt x="47915" y="0"/>
                  </a:lnTo>
                  <a:close/>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59" name="Google Shape;559;p21"/>
            <p:cNvSpPr/>
            <p:nvPr/>
          </p:nvSpPr>
          <p:spPr>
            <a:xfrm>
              <a:off x="3386225" y="1099500"/>
              <a:ext cx="1040125" cy="1281800"/>
            </a:xfrm>
            <a:custGeom>
              <a:rect b="b" l="l" r="r" t="t"/>
              <a:pathLst>
                <a:path extrusionOk="0" fill="none" h="51272" w="41605">
                  <a:moveTo>
                    <a:pt x="0" y="0"/>
                  </a:moveTo>
                  <a:lnTo>
                    <a:pt x="41605" y="51272"/>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0" name="Google Shape;560;p21"/>
            <p:cNvSpPr/>
            <p:nvPr/>
          </p:nvSpPr>
          <p:spPr>
            <a:xfrm>
              <a:off x="4426325" y="1820725"/>
              <a:ext cx="805600" cy="560575"/>
            </a:xfrm>
            <a:custGeom>
              <a:rect b="b" l="l" r="r" t="t"/>
              <a:pathLst>
                <a:path extrusionOk="0" fill="none" h="22423" w="32224">
                  <a:moveTo>
                    <a:pt x="1" y="22423"/>
                  </a:moveTo>
                  <a:lnTo>
                    <a:pt x="32224" y="1"/>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1" name="Google Shape;561;p21"/>
            <p:cNvSpPr/>
            <p:nvPr/>
          </p:nvSpPr>
          <p:spPr>
            <a:xfrm>
              <a:off x="4426325" y="2381275"/>
              <a:ext cx="1009100" cy="1400550"/>
            </a:xfrm>
            <a:custGeom>
              <a:rect b="b" l="l" r="r" t="t"/>
              <a:pathLst>
                <a:path extrusionOk="0" fill="none" h="56022" w="40364">
                  <a:moveTo>
                    <a:pt x="1" y="1"/>
                  </a:moveTo>
                  <a:lnTo>
                    <a:pt x="40364" y="56022"/>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2" name="Google Shape;562;p21"/>
            <p:cNvSpPr/>
            <p:nvPr/>
          </p:nvSpPr>
          <p:spPr>
            <a:xfrm>
              <a:off x="3563275" y="3781800"/>
              <a:ext cx="1872150" cy="706575"/>
            </a:xfrm>
            <a:custGeom>
              <a:rect b="b" l="l" r="r" t="t"/>
              <a:pathLst>
                <a:path extrusionOk="0" fill="none" h="28263" w="74886">
                  <a:moveTo>
                    <a:pt x="1" y="28263"/>
                  </a:moveTo>
                  <a:lnTo>
                    <a:pt x="74886" y="1"/>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3" name="Google Shape;563;p21"/>
            <p:cNvSpPr/>
            <p:nvPr/>
          </p:nvSpPr>
          <p:spPr>
            <a:xfrm>
              <a:off x="2188350" y="1099500"/>
              <a:ext cx="1197900" cy="1572975"/>
            </a:xfrm>
            <a:custGeom>
              <a:rect b="b" l="l" r="r" t="t"/>
              <a:pathLst>
                <a:path extrusionOk="0" fill="none" h="62919" w="47916">
                  <a:moveTo>
                    <a:pt x="47915" y="0"/>
                  </a:moveTo>
                  <a:lnTo>
                    <a:pt x="0" y="62919"/>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4" name="Google Shape;564;p21"/>
            <p:cNvSpPr/>
            <p:nvPr/>
          </p:nvSpPr>
          <p:spPr>
            <a:xfrm>
              <a:off x="2188350" y="2381275"/>
              <a:ext cx="2238000" cy="291200"/>
            </a:xfrm>
            <a:custGeom>
              <a:rect b="b" l="l" r="r" t="t"/>
              <a:pathLst>
                <a:path extrusionOk="0" fill="none" h="11648" w="89520">
                  <a:moveTo>
                    <a:pt x="0" y="11648"/>
                  </a:moveTo>
                  <a:lnTo>
                    <a:pt x="89520" y="1"/>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5" name="Google Shape;565;p21"/>
            <p:cNvSpPr/>
            <p:nvPr/>
          </p:nvSpPr>
          <p:spPr>
            <a:xfrm>
              <a:off x="2188350" y="2672450"/>
              <a:ext cx="1374950" cy="1815925"/>
            </a:xfrm>
            <a:custGeom>
              <a:rect b="b" l="l" r="r" t="t"/>
              <a:pathLst>
                <a:path extrusionOk="0" fill="none" h="72637" w="54998">
                  <a:moveTo>
                    <a:pt x="54998" y="72637"/>
                  </a:moveTo>
                  <a:lnTo>
                    <a:pt x="0" y="1"/>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66" name="Google Shape;566;p21"/>
            <p:cNvSpPr/>
            <p:nvPr/>
          </p:nvSpPr>
          <p:spPr>
            <a:xfrm>
              <a:off x="3563275" y="2381275"/>
              <a:ext cx="863075" cy="2107100"/>
            </a:xfrm>
            <a:custGeom>
              <a:rect b="b" l="l" r="r" t="t"/>
              <a:pathLst>
                <a:path extrusionOk="0" fill="none" h="84284" w="34523">
                  <a:moveTo>
                    <a:pt x="34523" y="1"/>
                  </a:moveTo>
                  <a:lnTo>
                    <a:pt x="1" y="84284"/>
                  </a:lnTo>
                </a:path>
              </a:pathLst>
            </a:custGeom>
            <a:noFill/>
            <a:ln cap="rnd" cmpd="sng" w="9525">
              <a:solidFill>
                <a:schemeClr val="dk1"/>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567" name="Google Shape;567;p21"/>
          <p:cNvGrpSpPr/>
          <p:nvPr/>
        </p:nvGrpSpPr>
        <p:grpSpPr>
          <a:xfrm>
            <a:off x="4004612" y="329983"/>
            <a:ext cx="1135856" cy="245435"/>
            <a:chOff x="238125" y="2073350"/>
            <a:chExt cx="7143750" cy="1568275"/>
          </a:xfrm>
        </p:grpSpPr>
        <p:sp>
          <p:nvSpPr>
            <p:cNvPr id="568" name="Google Shape;568;p21"/>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1"/>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1"/>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1"/>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1"/>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1"/>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1"/>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1"/>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1"/>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1"/>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1"/>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1"/>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1"/>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1"/>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1"/>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1"/>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1"/>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1"/>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1"/>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7" name="Google Shape;587;p21"/>
          <p:cNvSpPr txBox="1"/>
          <p:nvPr>
            <p:ph idx="1" type="subTitle"/>
          </p:nvPr>
        </p:nvSpPr>
        <p:spPr>
          <a:xfrm>
            <a:off x="4004988" y="4489650"/>
            <a:ext cx="3867000" cy="318300"/>
          </a:xfrm>
          <a:prstGeom prst="rect">
            <a:avLst/>
          </a:prstGeom>
          <a:noFill/>
        </p:spPr>
        <p:txBody>
          <a:bodyPr anchorCtr="0" anchor="b" bIns="0" lIns="0" spcFirstLastPara="1" rIns="0" wrap="square" tIns="0">
            <a:noAutofit/>
          </a:bodyPr>
          <a:lstStyle>
            <a:lvl1pPr lvl="0" rtl="0">
              <a:spcBef>
                <a:spcPts val="0"/>
              </a:spcBef>
              <a:spcAft>
                <a:spcPts val="0"/>
              </a:spcAft>
              <a:buNone/>
              <a:defRPr sz="1100">
                <a:solidFill>
                  <a:schemeClr val="dk1"/>
                </a:solidFill>
                <a:latin typeface="DM Sans"/>
                <a:ea typeface="DM Sans"/>
                <a:cs typeface="DM Sans"/>
                <a:sym typeface="DM Sans"/>
              </a:defRPr>
            </a:lvl1pPr>
            <a:lvl2pPr lvl="1" rtl="0">
              <a:spcBef>
                <a:spcPts val="0"/>
              </a:spcBef>
              <a:spcAft>
                <a:spcPts val="0"/>
              </a:spcAft>
              <a:buNone/>
              <a:defRPr sz="1100">
                <a:solidFill>
                  <a:schemeClr val="dk1"/>
                </a:solidFill>
                <a:latin typeface="DM Sans"/>
                <a:ea typeface="DM Sans"/>
                <a:cs typeface="DM Sans"/>
                <a:sym typeface="DM Sans"/>
              </a:defRPr>
            </a:lvl2pPr>
            <a:lvl3pPr lvl="2" rtl="0">
              <a:spcBef>
                <a:spcPts val="0"/>
              </a:spcBef>
              <a:spcAft>
                <a:spcPts val="0"/>
              </a:spcAft>
              <a:buNone/>
              <a:defRPr sz="1100">
                <a:solidFill>
                  <a:schemeClr val="dk1"/>
                </a:solidFill>
                <a:latin typeface="DM Sans"/>
                <a:ea typeface="DM Sans"/>
                <a:cs typeface="DM Sans"/>
                <a:sym typeface="DM Sans"/>
              </a:defRPr>
            </a:lvl3pPr>
            <a:lvl4pPr lvl="3" rtl="0">
              <a:spcBef>
                <a:spcPts val="0"/>
              </a:spcBef>
              <a:spcAft>
                <a:spcPts val="0"/>
              </a:spcAft>
              <a:buNone/>
              <a:defRPr sz="1100">
                <a:solidFill>
                  <a:schemeClr val="dk1"/>
                </a:solidFill>
                <a:latin typeface="DM Sans"/>
                <a:ea typeface="DM Sans"/>
                <a:cs typeface="DM Sans"/>
                <a:sym typeface="DM Sans"/>
              </a:defRPr>
            </a:lvl4pPr>
            <a:lvl5pPr lvl="4" rtl="0">
              <a:spcBef>
                <a:spcPts val="0"/>
              </a:spcBef>
              <a:spcAft>
                <a:spcPts val="0"/>
              </a:spcAft>
              <a:buNone/>
              <a:defRPr sz="1100">
                <a:solidFill>
                  <a:schemeClr val="dk1"/>
                </a:solidFill>
                <a:latin typeface="DM Sans"/>
                <a:ea typeface="DM Sans"/>
                <a:cs typeface="DM Sans"/>
                <a:sym typeface="DM Sans"/>
              </a:defRPr>
            </a:lvl5pPr>
            <a:lvl6pPr lvl="5" rtl="0">
              <a:spcBef>
                <a:spcPts val="0"/>
              </a:spcBef>
              <a:spcAft>
                <a:spcPts val="0"/>
              </a:spcAft>
              <a:buNone/>
              <a:defRPr sz="1100">
                <a:solidFill>
                  <a:schemeClr val="dk1"/>
                </a:solidFill>
                <a:latin typeface="DM Sans"/>
                <a:ea typeface="DM Sans"/>
                <a:cs typeface="DM Sans"/>
                <a:sym typeface="DM Sans"/>
              </a:defRPr>
            </a:lvl6pPr>
            <a:lvl7pPr lvl="6" rtl="0">
              <a:spcBef>
                <a:spcPts val="0"/>
              </a:spcBef>
              <a:spcAft>
                <a:spcPts val="0"/>
              </a:spcAft>
              <a:buNone/>
              <a:defRPr sz="1100">
                <a:solidFill>
                  <a:schemeClr val="dk1"/>
                </a:solidFill>
                <a:latin typeface="DM Sans"/>
                <a:ea typeface="DM Sans"/>
                <a:cs typeface="DM Sans"/>
                <a:sym typeface="DM Sans"/>
              </a:defRPr>
            </a:lvl7pPr>
            <a:lvl8pPr lvl="7" rtl="0">
              <a:spcBef>
                <a:spcPts val="0"/>
              </a:spcBef>
              <a:spcAft>
                <a:spcPts val="0"/>
              </a:spcAft>
              <a:buNone/>
              <a:defRPr sz="1100">
                <a:solidFill>
                  <a:schemeClr val="dk1"/>
                </a:solidFill>
                <a:latin typeface="DM Sans"/>
                <a:ea typeface="DM Sans"/>
                <a:cs typeface="DM Sans"/>
                <a:sym typeface="DM Sans"/>
              </a:defRPr>
            </a:lvl8pPr>
            <a:lvl9pPr lvl="8" rtl="0">
              <a:spcBef>
                <a:spcPts val="0"/>
              </a:spcBef>
              <a:spcAft>
                <a:spcPts val="0"/>
              </a:spcAft>
              <a:buNone/>
              <a:defRPr sz="1100">
                <a:solidFill>
                  <a:schemeClr val="dk1"/>
                </a:solidFill>
                <a:latin typeface="DM Sans"/>
                <a:ea typeface="DM Sans"/>
                <a:cs typeface="DM Sans"/>
                <a:sym typeface="DM Sans"/>
              </a:defRPr>
            </a:lvl9pPr>
          </a:lstStyle>
          <a:p/>
        </p:txBody>
      </p:sp>
      <p:sp>
        <p:nvSpPr>
          <p:cNvPr id="588" name="Google Shape;588;p21"/>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Sub-Divider [Teal]">
  <p:cSld name="BLANK_1_1_1_1_1_1_1_1_1_1_1_1_1_1_1_2">
    <p:bg>
      <p:bgPr>
        <a:solidFill>
          <a:srgbClr val="A6FFE0"/>
        </a:solidFill>
      </p:bgPr>
    </p:bg>
    <p:spTree>
      <p:nvGrpSpPr>
        <p:cNvPr id="589" name="Shape 589"/>
        <p:cNvGrpSpPr/>
        <p:nvPr/>
      </p:nvGrpSpPr>
      <p:grpSpPr>
        <a:xfrm>
          <a:off x="0" y="0"/>
          <a:ext cx="0" cy="0"/>
          <a:chOff x="0" y="0"/>
          <a:chExt cx="0" cy="0"/>
        </a:xfrm>
      </p:grpSpPr>
      <p:sp>
        <p:nvSpPr>
          <p:cNvPr id="590" name="Google Shape;590;p22"/>
          <p:cNvSpPr/>
          <p:nvPr/>
        </p:nvSpPr>
        <p:spPr>
          <a:xfrm rot="-1488402">
            <a:off x="3720055" y="-957301"/>
            <a:ext cx="6517490" cy="6567751"/>
          </a:xfrm>
          <a:custGeom>
            <a:rect b="b" l="l" r="r" t="t"/>
            <a:pathLst>
              <a:path extrusionOk="0" h="138123" w="137066">
                <a:moveTo>
                  <a:pt x="40229" y="0"/>
                </a:moveTo>
                <a:lnTo>
                  <a:pt x="38366" y="135"/>
                </a:lnTo>
                <a:lnTo>
                  <a:pt x="36402" y="420"/>
                </a:lnTo>
                <a:lnTo>
                  <a:pt x="34388" y="873"/>
                </a:lnTo>
                <a:lnTo>
                  <a:pt x="32307" y="1477"/>
                </a:lnTo>
                <a:lnTo>
                  <a:pt x="30176" y="2232"/>
                </a:lnTo>
                <a:lnTo>
                  <a:pt x="27994" y="3139"/>
                </a:lnTo>
                <a:lnTo>
                  <a:pt x="25796" y="4196"/>
                </a:lnTo>
                <a:lnTo>
                  <a:pt x="23563" y="5404"/>
                </a:lnTo>
                <a:lnTo>
                  <a:pt x="21331" y="6781"/>
                </a:lnTo>
                <a:lnTo>
                  <a:pt x="19099" y="8291"/>
                </a:lnTo>
                <a:lnTo>
                  <a:pt x="16867" y="9969"/>
                </a:lnTo>
                <a:lnTo>
                  <a:pt x="15776" y="10859"/>
                </a:lnTo>
                <a:lnTo>
                  <a:pt x="14685" y="11782"/>
                </a:lnTo>
                <a:lnTo>
                  <a:pt x="12621" y="13645"/>
                </a:lnTo>
                <a:lnTo>
                  <a:pt x="10708" y="15541"/>
                </a:lnTo>
                <a:lnTo>
                  <a:pt x="8946" y="17488"/>
                </a:lnTo>
                <a:lnTo>
                  <a:pt x="7318" y="19435"/>
                </a:lnTo>
                <a:lnTo>
                  <a:pt x="5858" y="21398"/>
                </a:lnTo>
                <a:lnTo>
                  <a:pt x="4549" y="23362"/>
                </a:lnTo>
                <a:lnTo>
                  <a:pt x="3407" y="25309"/>
                </a:lnTo>
                <a:lnTo>
                  <a:pt x="2417" y="27239"/>
                </a:lnTo>
                <a:lnTo>
                  <a:pt x="1595" y="29152"/>
                </a:lnTo>
                <a:lnTo>
                  <a:pt x="940" y="31015"/>
                </a:lnTo>
                <a:lnTo>
                  <a:pt x="454" y="32828"/>
                </a:lnTo>
                <a:lnTo>
                  <a:pt x="135" y="34573"/>
                </a:lnTo>
                <a:lnTo>
                  <a:pt x="0" y="36251"/>
                </a:lnTo>
                <a:lnTo>
                  <a:pt x="34" y="37862"/>
                </a:lnTo>
                <a:lnTo>
                  <a:pt x="252" y="39373"/>
                </a:lnTo>
                <a:lnTo>
                  <a:pt x="437" y="40094"/>
                </a:lnTo>
                <a:lnTo>
                  <a:pt x="26534" y="132383"/>
                </a:lnTo>
                <a:lnTo>
                  <a:pt x="26652" y="132803"/>
                </a:lnTo>
                <a:lnTo>
                  <a:pt x="26987" y="133608"/>
                </a:lnTo>
                <a:lnTo>
                  <a:pt x="27390" y="134347"/>
                </a:lnTo>
                <a:lnTo>
                  <a:pt x="27860" y="135018"/>
                </a:lnTo>
                <a:lnTo>
                  <a:pt x="28431" y="135639"/>
                </a:lnTo>
                <a:lnTo>
                  <a:pt x="29068" y="136193"/>
                </a:lnTo>
                <a:lnTo>
                  <a:pt x="29807" y="136679"/>
                </a:lnTo>
                <a:lnTo>
                  <a:pt x="30612" y="137082"/>
                </a:lnTo>
                <a:lnTo>
                  <a:pt x="31049" y="137267"/>
                </a:lnTo>
                <a:lnTo>
                  <a:pt x="31602" y="137468"/>
                </a:lnTo>
                <a:lnTo>
                  <a:pt x="32794" y="137787"/>
                </a:lnTo>
                <a:lnTo>
                  <a:pt x="34070" y="138005"/>
                </a:lnTo>
                <a:lnTo>
                  <a:pt x="35429" y="138106"/>
                </a:lnTo>
                <a:lnTo>
                  <a:pt x="36872" y="138123"/>
                </a:lnTo>
                <a:lnTo>
                  <a:pt x="38399" y="138039"/>
                </a:lnTo>
                <a:lnTo>
                  <a:pt x="39994" y="137854"/>
                </a:lnTo>
                <a:lnTo>
                  <a:pt x="41655" y="137569"/>
                </a:lnTo>
                <a:lnTo>
                  <a:pt x="44290" y="136998"/>
                </a:lnTo>
                <a:lnTo>
                  <a:pt x="48016" y="135891"/>
                </a:lnTo>
                <a:lnTo>
                  <a:pt x="51977" y="134464"/>
                </a:lnTo>
                <a:lnTo>
                  <a:pt x="56139" y="132719"/>
                </a:lnTo>
                <a:lnTo>
                  <a:pt x="60469" y="130654"/>
                </a:lnTo>
                <a:lnTo>
                  <a:pt x="64933" y="128305"/>
                </a:lnTo>
                <a:lnTo>
                  <a:pt x="69515" y="125687"/>
                </a:lnTo>
                <a:lnTo>
                  <a:pt x="74197" y="122817"/>
                </a:lnTo>
                <a:lnTo>
                  <a:pt x="78930" y="119712"/>
                </a:lnTo>
                <a:lnTo>
                  <a:pt x="83679" y="116372"/>
                </a:lnTo>
                <a:lnTo>
                  <a:pt x="88446" y="112848"/>
                </a:lnTo>
                <a:lnTo>
                  <a:pt x="93195" y="109122"/>
                </a:lnTo>
                <a:lnTo>
                  <a:pt x="95545" y="107192"/>
                </a:lnTo>
                <a:lnTo>
                  <a:pt x="97878" y="105245"/>
                </a:lnTo>
                <a:lnTo>
                  <a:pt x="102392" y="101268"/>
                </a:lnTo>
                <a:lnTo>
                  <a:pt x="106739" y="97240"/>
                </a:lnTo>
                <a:lnTo>
                  <a:pt x="110884" y="93178"/>
                </a:lnTo>
                <a:lnTo>
                  <a:pt x="114795" y="89117"/>
                </a:lnTo>
                <a:lnTo>
                  <a:pt x="118470" y="85072"/>
                </a:lnTo>
                <a:lnTo>
                  <a:pt x="121877" y="81061"/>
                </a:lnTo>
                <a:lnTo>
                  <a:pt x="124999" y="77101"/>
                </a:lnTo>
                <a:lnTo>
                  <a:pt x="127818" y="73241"/>
                </a:lnTo>
                <a:lnTo>
                  <a:pt x="130285" y="69498"/>
                </a:lnTo>
                <a:lnTo>
                  <a:pt x="132417" y="65890"/>
                </a:lnTo>
                <a:lnTo>
                  <a:pt x="134179" y="62432"/>
                </a:lnTo>
                <a:lnTo>
                  <a:pt x="135219" y="59965"/>
                </a:lnTo>
                <a:lnTo>
                  <a:pt x="135807" y="58371"/>
                </a:lnTo>
                <a:lnTo>
                  <a:pt x="136277" y="56844"/>
                </a:lnTo>
                <a:lnTo>
                  <a:pt x="136646" y="55367"/>
                </a:lnTo>
                <a:lnTo>
                  <a:pt x="136898" y="53957"/>
                </a:lnTo>
                <a:lnTo>
                  <a:pt x="137032" y="52598"/>
                </a:lnTo>
                <a:lnTo>
                  <a:pt x="137066" y="51305"/>
                </a:lnTo>
                <a:lnTo>
                  <a:pt x="136965" y="50097"/>
                </a:lnTo>
                <a:lnTo>
                  <a:pt x="136864" y="49510"/>
                </a:lnTo>
                <a:lnTo>
                  <a:pt x="136780" y="49057"/>
                </a:lnTo>
                <a:lnTo>
                  <a:pt x="136512" y="48184"/>
                </a:lnTo>
                <a:lnTo>
                  <a:pt x="136176" y="47378"/>
                </a:lnTo>
                <a:lnTo>
                  <a:pt x="135756" y="46640"/>
                </a:lnTo>
                <a:lnTo>
                  <a:pt x="135270" y="45985"/>
                </a:lnTo>
                <a:lnTo>
                  <a:pt x="134682" y="45381"/>
                </a:lnTo>
                <a:lnTo>
                  <a:pt x="134045" y="44844"/>
                </a:lnTo>
                <a:lnTo>
                  <a:pt x="133323" y="44391"/>
                </a:lnTo>
                <a:lnTo>
                  <a:pt x="132920" y="44189"/>
                </a:lnTo>
                <a:lnTo>
                  <a:pt x="47378" y="1360"/>
                </a:lnTo>
                <a:lnTo>
                  <a:pt x="46707" y="1041"/>
                </a:lnTo>
                <a:lnTo>
                  <a:pt x="45264" y="537"/>
                </a:lnTo>
                <a:lnTo>
                  <a:pt x="43686" y="202"/>
                </a:lnTo>
                <a:lnTo>
                  <a:pt x="42008" y="17"/>
                </a:lnTo>
                <a:lnTo>
                  <a:pt x="40229"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591" name="Google Shape;591;p22"/>
          <p:cNvGrpSpPr/>
          <p:nvPr/>
        </p:nvGrpSpPr>
        <p:grpSpPr>
          <a:xfrm>
            <a:off x="-447044" y="1359303"/>
            <a:ext cx="3734786" cy="4056669"/>
            <a:chOff x="2188350" y="1099500"/>
            <a:chExt cx="3247075" cy="3526925"/>
          </a:xfrm>
        </p:grpSpPr>
        <p:sp>
          <p:nvSpPr>
            <p:cNvPr id="592" name="Google Shape;592;p22"/>
            <p:cNvSpPr/>
            <p:nvPr/>
          </p:nvSpPr>
          <p:spPr>
            <a:xfrm>
              <a:off x="2188350" y="1099500"/>
              <a:ext cx="3247075" cy="3526925"/>
            </a:xfrm>
            <a:custGeom>
              <a:rect b="b" l="l" r="r" t="t"/>
              <a:pathLst>
                <a:path extrusionOk="0" fill="none" h="141077" w="129883">
                  <a:moveTo>
                    <a:pt x="47915" y="0"/>
                  </a:moveTo>
                  <a:lnTo>
                    <a:pt x="121743" y="28850"/>
                  </a:lnTo>
                  <a:lnTo>
                    <a:pt x="129883" y="107293"/>
                  </a:lnTo>
                  <a:lnTo>
                    <a:pt x="74281" y="141076"/>
                  </a:lnTo>
                  <a:lnTo>
                    <a:pt x="54998" y="135555"/>
                  </a:lnTo>
                  <a:lnTo>
                    <a:pt x="3307" y="119192"/>
                  </a:lnTo>
                  <a:lnTo>
                    <a:pt x="0" y="62919"/>
                  </a:lnTo>
                  <a:lnTo>
                    <a:pt x="1981" y="45733"/>
                  </a:lnTo>
                  <a:lnTo>
                    <a:pt x="47915" y="0"/>
                  </a:lnTo>
                  <a:close/>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3" name="Google Shape;593;p22"/>
            <p:cNvSpPr/>
            <p:nvPr/>
          </p:nvSpPr>
          <p:spPr>
            <a:xfrm>
              <a:off x="3386225" y="1099500"/>
              <a:ext cx="1040125" cy="1281800"/>
            </a:xfrm>
            <a:custGeom>
              <a:rect b="b" l="l" r="r" t="t"/>
              <a:pathLst>
                <a:path extrusionOk="0" fill="none" h="51272" w="41605">
                  <a:moveTo>
                    <a:pt x="0" y="0"/>
                  </a:moveTo>
                  <a:lnTo>
                    <a:pt x="41605" y="51272"/>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4" name="Google Shape;594;p22"/>
            <p:cNvSpPr/>
            <p:nvPr/>
          </p:nvSpPr>
          <p:spPr>
            <a:xfrm>
              <a:off x="4426325" y="1820725"/>
              <a:ext cx="805600" cy="560575"/>
            </a:xfrm>
            <a:custGeom>
              <a:rect b="b" l="l" r="r" t="t"/>
              <a:pathLst>
                <a:path extrusionOk="0" fill="none" h="22423" w="32224">
                  <a:moveTo>
                    <a:pt x="1" y="22423"/>
                  </a:moveTo>
                  <a:lnTo>
                    <a:pt x="32224"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5" name="Google Shape;595;p22"/>
            <p:cNvSpPr/>
            <p:nvPr/>
          </p:nvSpPr>
          <p:spPr>
            <a:xfrm>
              <a:off x="4426325" y="2381275"/>
              <a:ext cx="1009100" cy="1400550"/>
            </a:xfrm>
            <a:custGeom>
              <a:rect b="b" l="l" r="r" t="t"/>
              <a:pathLst>
                <a:path extrusionOk="0" fill="none" h="56022" w="40364">
                  <a:moveTo>
                    <a:pt x="1" y="1"/>
                  </a:moveTo>
                  <a:lnTo>
                    <a:pt x="40364" y="56022"/>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6" name="Google Shape;596;p22"/>
            <p:cNvSpPr/>
            <p:nvPr/>
          </p:nvSpPr>
          <p:spPr>
            <a:xfrm>
              <a:off x="3563275" y="3781800"/>
              <a:ext cx="1872150" cy="706575"/>
            </a:xfrm>
            <a:custGeom>
              <a:rect b="b" l="l" r="r" t="t"/>
              <a:pathLst>
                <a:path extrusionOk="0" fill="none" h="28263" w="74886">
                  <a:moveTo>
                    <a:pt x="1" y="28263"/>
                  </a:moveTo>
                  <a:lnTo>
                    <a:pt x="74886"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7" name="Google Shape;597;p22"/>
            <p:cNvSpPr/>
            <p:nvPr/>
          </p:nvSpPr>
          <p:spPr>
            <a:xfrm>
              <a:off x="2188350" y="1099500"/>
              <a:ext cx="1197900" cy="1572975"/>
            </a:xfrm>
            <a:custGeom>
              <a:rect b="b" l="l" r="r" t="t"/>
              <a:pathLst>
                <a:path extrusionOk="0" fill="none" h="62919" w="47916">
                  <a:moveTo>
                    <a:pt x="47915" y="0"/>
                  </a:moveTo>
                  <a:lnTo>
                    <a:pt x="0" y="62919"/>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8" name="Google Shape;598;p22"/>
            <p:cNvSpPr/>
            <p:nvPr/>
          </p:nvSpPr>
          <p:spPr>
            <a:xfrm>
              <a:off x="2188350" y="2381275"/>
              <a:ext cx="2238000" cy="291200"/>
            </a:xfrm>
            <a:custGeom>
              <a:rect b="b" l="l" r="r" t="t"/>
              <a:pathLst>
                <a:path extrusionOk="0" fill="none" h="11648" w="89520">
                  <a:moveTo>
                    <a:pt x="0" y="11648"/>
                  </a:moveTo>
                  <a:lnTo>
                    <a:pt x="89520"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599" name="Google Shape;599;p22"/>
            <p:cNvSpPr/>
            <p:nvPr/>
          </p:nvSpPr>
          <p:spPr>
            <a:xfrm>
              <a:off x="2188350" y="2672450"/>
              <a:ext cx="1374950" cy="1815925"/>
            </a:xfrm>
            <a:custGeom>
              <a:rect b="b" l="l" r="r" t="t"/>
              <a:pathLst>
                <a:path extrusionOk="0" fill="none" h="72637" w="54998">
                  <a:moveTo>
                    <a:pt x="54998" y="72637"/>
                  </a:moveTo>
                  <a:lnTo>
                    <a:pt x="0"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00" name="Google Shape;600;p22"/>
            <p:cNvSpPr/>
            <p:nvPr/>
          </p:nvSpPr>
          <p:spPr>
            <a:xfrm>
              <a:off x="3563275" y="2381275"/>
              <a:ext cx="863075" cy="2107100"/>
            </a:xfrm>
            <a:custGeom>
              <a:rect b="b" l="l" r="r" t="t"/>
              <a:pathLst>
                <a:path extrusionOk="0" fill="none" h="84284" w="34523">
                  <a:moveTo>
                    <a:pt x="34523" y="1"/>
                  </a:moveTo>
                  <a:lnTo>
                    <a:pt x="1" y="84284"/>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01" name="Google Shape;601;p22"/>
          <p:cNvGrpSpPr/>
          <p:nvPr/>
        </p:nvGrpSpPr>
        <p:grpSpPr>
          <a:xfrm>
            <a:off x="4004612" y="329983"/>
            <a:ext cx="1135856" cy="245435"/>
            <a:chOff x="238125" y="2073350"/>
            <a:chExt cx="7143750" cy="1568275"/>
          </a:xfrm>
        </p:grpSpPr>
        <p:sp>
          <p:nvSpPr>
            <p:cNvPr id="602" name="Google Shape;602;p22"/>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2"/>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2"/>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2"/>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2"/>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2"/>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2"/>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2"/>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2"/>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2"/>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2"/>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2"/>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2"/>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2"/>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2"/>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2"/>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2"/>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2"/>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2"/>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 name="Google Shape;621;p22"/>
          <p:cNvSpPr txBox="1"/>
          <p:nvPr>
            <p:ph idx="1" type="subTitle"/>
          </p:nvPr>
        </p:nvSpPr>
        <p:spPr>
          <a:xfrm>
            <a:off x="4004988" y="4489650"/>
            <a:ext cx="3867000" cy="318300"/>
          </a:xfrm>
          <a:prstGeom prst="rect">
            <a:avLst/>
          </a:prstGeom>
          <a:noFill/>
        </p:spPr>
        <p:txBody>
          <a:bodyPr anchorCtr="0" anchor="b" bIns="0" lIns="0" spcFirstLastPara="1" rIns="0" wrap="square" tIns="0">
            <a:noAutofit/>
          </a:bodyPr>
          <a:lstStyle>
            <a:lvl1pPr lvl="0" rtl="0">
              <a:spcBef>
                <a:spcPts val="0"/>
              </a:spcBef>
              <a:spcAft>
                <a:spcPts val="0"/>
              </a:spcAft>
              <a:buNone/>
              <a:defRPr sz="1100">
                <a:solidFill>
                  <a:schemeClr val="dk1"/>
                </a:solidFill>
                <a:latin typeface="DM Sans"/>
                <a:ea typeface="DM Sans"/>
                <a:cs typeface="DM Sans"/>
                <a:sym typeface="DM Sans"/>
              </a:defRPr>
            </a:lvl1pPr>
            <a:lvl2pPr lvl="1" rtl="0">
              <a:spcBef>
                <a:spcPts val="0"/>
              </a:spcBef>
              <a:spcAft>
                <a:spcPts val="0"/>
              </a:spcAft>
              <a:buNone/>
              <a:defRPr sz="1100">
                <a:solidFill>
                  <a:schemeClr val="dk1"/>
                </a:solidFill>
                <a:latin typeface="DM Sans"/>
                <a:ea typeface="DM Sans"/>
                <a:cs typeface="DM Sans"/>
                <a:sym typeface="DM Sans"/>
              </a:defRPr>
            </a:lvl2pPr>
            <a:lvl3pPr lvl="2" rtl="0">
              <a:spcBef>
                <a:spcPts val="0"/>
              </a:spcBef>
              <a:spcAft>
                <a:spcPts val="0"/>
              </a:spcAft>
              <a:buNone/>
              <a:defRPr sz="1100">
                <a:solidFill>
                  <a:schemeClr val="dk1"/>
                </a:solidFill>
                <a:latin typeface="DM Sans"/>
                <a:ea typeface="DM Sans"/>
                <a:cs typeface="DM Sans"/>
                <a:sym typeface="DM Sans"/>
              </a:defRPr>
            </a:lvl3pPr>
            <a:lvl4pPr lvl="3" rtl="0">
              <a:spcBef>
                <a:spcPts val="0"/>
              </a:spcBef>
              <a:spcAft>
                <a:spcPts val="0"/>
              </a:spcAft>
              <a:buNone/>
              <a:defRPr sz="1100">
                <a:solidFill>
                  <a:schemeClr val="dk1"/>
                </a:solidFill>
                <a:latin typeface="DM Sans"/>
                <a:ea typeface="DM Sans"/>
                <a:cs typeface="DM Sans"/>
                <a:sym typeface="DM Sans"/>
              </a:defRPr>
            </a:lvl4pPr>
            <a:lvl5pPr lvl="4" rtl="0">
              <a:spcBef>
                <a:spcPts val="0"/>
              </a:spcBef>
              <a:spcAft>
                <a:spcPts val="0"/>
              </a:spcAft>
              <a:buNone/>
              <a:defRPr sz="1100">
                <a:solidFill>
                  <a:schemeClr val="dk1"/>
                </a:solidFill>
                <a:latin typeface="DM Sans"/>
                <a:ea typeface="DM Sans"/>
                <a:cs typeface="DM Sans"/>
                <a:sym typeface="DM Sans"/>
              </a:defRPr>
            </a:lvl5pPr>
            <a:lvl6pPr lvl="5" rtl="0">
              <a:spcBef>
                <a:spcPts val="0"/>
              </a:spcBef>
              <a:spcAft>
                <a:spcPts val="0"/>
              </a:spcAft>
              <a:buNone/>
              <a:defRPr sz="1100">
                <a:solidFill>
                  <a:schemeClr val="dk1"/>
                </a:solidFill>
                <a:latin typeface="DM Sans"/>
                <a:ea typeface="DM Sans"/>
                <a:cs typeface="DM Sans"/>
                <a:sym typeface="DM Sans"/>
              </a:defRPr>
            </a:lvl6pPr>
            <a:lvl7pPr lvl="6" rtl="0">
              <a:spcBef>
                <a:spcPts val="0"/>
              </a:spcBef>
              <a:spcAft>
                <a:spcPts val="0"/>
              </a:spcAft>
              <a:buNone/>
              <a:defRPr sz="1100">
                <a:solidFill>
                  <a:schemeClr val="dk1"/>
                </a:solidFill>
                <a:latin typeface="DM Sans"/>
                <a:ea typeface="DM Sans"/>
                <a:cs typeface="DM Sans"/>
                <a:sym typeface="DM Sans"/>
              </a:defRPr>
            </a:lvl7pPr>
            <a:lvl8pPr lvl="7" rtl="0">
              <a:spcBef>
                <a:spcPts val="0"/>
              </a:spcBef>
              <a:spcAft>
                <a:spcPts val="0"/>
              </a:spcAft>
              <a:buNone/>
              <a:defRPr sz="1100">
                <a:solidFill>
                  <a:schemeClr val="dk1"/>
                </a:solidFill>
                <a:latin typeface="DM Sans"/>
                <a:ea typeface="DM Sans"/>
                <a:cs typeface="DM Sans"/>
                <a:sym typeface="DM Sans"/>
              </a:defRPr>
            </a:lvl8pPr>
            <a:lvl9pPr lvl="8" rtl="0">
              <a:spcBef>
                <a:spcPts val="0"/>
              </a:spcBef>
              <a:spcAft>
                <a:spcPts val="0"/>
              </a:spcAft>
              <a:buNone/>
              <a:defRPr sz="1100">
                <a:solidFill>
                  <a:schemeClr val="dk1"/>
                </a:solidFill>
                <a:latin typeface="DM Sans"/>
                <a:ea typeface="DM Sans"/>
                <a:cs typeface="DM Sans"/>
                <a:sym typeface="DM Sans"/>
              </a:defRPr>
            </a:lvl9pPr>
          </a:lstStyle>
          <a:p/>
        </p:txBody>
      </p:sp>
      <p:sp>
        <p:nvSpPr>
          <p:cNvPr id="622" name="Google Shape;622;p22"/>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a Sub-Divider [Purple]">
  <p:cSld name="BLANK_1_1_1_1_1_1_1_1_1_1_1_1_1_1_1_1">
    <p:bg>
      <p:bgPr>
        <a:solidFill>
          <a:srgbClr val="E6D6FF"/>
        </a:solidFill>
      </p:bgPr>
    </p:bg>
    <p:spTree>
      <p:nvGrpSpPr>
        <p:cNvPr id="623" name="Shape 623"/>
        <p:cNvGrpSpPr/>
        <p:nvPr/>
      </p:nvGrpSpPr>
      <p:grpSpPr>
        <a:xfrm>
          <a:off x="0" y="0"/>
          <a:ext cx="0" cy="0"/>
          <a:chOff x="0" y="0"/>
          <a:chExt cx="0" cy="0"/>
        </a:xfrm>
      </p:grpSpPr>
      <p:sp>
        <p:nvSpPr>
          <p:cNvPr id="624" name="Google Shape;624;p23"/>
          <p:cNvSpPr/>
          <p:nvPr/>
        </p:nvSpPr>
        <p:spPr>
          <a:xfrm rot="-2700000">
            <a:off x="3854637" y="-387194"/>
            <a:ext cx="6299017" cy="6497198"/>
          </a:xfrm>
          <a:custGeom>
            <a:rect b="b" l="l" r="r" t="t"/>
            <a:pathLst>
              <a:path extrusionOk="0" h="140808" w="136513">
                <a:moveTo>
                  <a:pt x="72352" y="0"/>
                </a:moveTo>
                <a:lnTo>
                  <a:pt x="35664" y="5622"/>
                </a:lnTo>
                <a:lnTo>
                  <a:pt x="8342" y="36419"/>
                </a:lnTo>
                <a:lnTo>
                  <a:pt x="1" y="85894"/>
                </a:lnTo>
                <a:lnTo>
                  <a:pt x="64061" y="140808"/>
                </a:lnTo>
                <a:lnTo>
                  <a:pt x="136512" y="98683"/>
                </a:lnTo>
                <a:lnTo>
                  <a:pt x="121911" y="16028"/>
                </a:lnTo>
                <a:lnTo>
                  <a:pt x="72352" y="0"/>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25" name="Google Shape;625;p23"/>
          <p:cNvGrpSpPr/>
          <p:nvPr/>
        </p:nvGrpSpPr>
        <p:grpSpPr>
          <a:xfrm rot="-2266253">
            <a:off x="-937620" y="686662"/>
            <a:ext cx="4487444" cy="3801491"/>
            <a:chOff x="2093100" y="1488425"/>
            <a:chExt cx="3455600" cy="2927375"/>
          </a:xfrm>
        </p:grpSpPr>
        <p:sp>
          <p:nvSpPr>
            <p:cNvPr id="626" name="Google Shape;626;p23"/>
            <p:cNvSpPr/>
            <p:nvPr/>
          </p:nvSpPr>
          <p:spPr>
            <a:xfrm>
              <a:off x="2093100" y="1657525"/>
              <a:ext cx="1454675" cy="1811725"/>
            </a:xfrm>
            <a:custGeom>
              <a:rect b="b" l="l" r="r" t="t"/>
              <a:pathLst>
                <a:path extrusionOk="0" fill="none" h="72469" w="58187">
                  <a:moveTo>
                    <a:pt x="37158" y="437"/>
                  </a:moveTo>
                  <a:lnTo>
                    <a:pt x="36453" y="302"/>
                  </a:lnTo>
                  <a:lnTo>
                    <a:pt x="35026" y="118"/>
                  </a:lnTo>
                  <a:lnTo>
                    <a:pt x="33617" y="17"/>
                  </a:lnTo>
                  <a:lnTo>
                    <a:pt x="32207" y="0"/>
                  </a:lnTo>
                  <a:lnTo>
                    <a:pt x="30797" y="84"/>
                  </a:lnTo>
                  <a:lnTo>
                    <a:pt x="29387" y="235"/>
                  </a:lnTo>
                  <a:lnTo>
                    <a:pt x="27995" y="487"/>
                  </a:lnTo>
                  <a:lnTo>
                    <a:pt x="26618" y="806"/>
                  </a:lnTo>
                  <a:lnTo>
                    <a:pt x="24571" y="1427"/>
                  </a:lnTo>
                  <a:lnTo>
                    <a:pt x="21902" y="2534"/>
                  </a:lnTo>
                  <a:lnTo>
                    <a:pt x="19301" y="3927"/>
                  </a:lnTo>
                  <a:lnTo>
                    <a:pt x="16800" y="5606"/>
                  </a:lnTo>
                  <a:lnTo>
                    <a:pt x="14417" y="7536"/>
                  </a:lnTo>
                  <a:lnTo>
                    <a:pt x="12152" y="9717"/>
                  </a:lnTo>
                  <a:lnTo>
                    <a:pt x="10037" y="12117"/>
                  </a:lnTo>
                  <a:lnTo>
                    <a:pt x="8073" y="14736"/>
                  </a:lnTo>
                  <a:lnTo>
                    <a:pt x="6294" y="17572"/>
                  </a:lnTo>
                  <a:lnTo>
                    <a:pt x="4683" y="20576"/>
                  </a:lnTo>
                  <a:lnTo>
                    <a:pt x="3290" y="23765"/>
                  </a:lnTo>
                  <a:lnTo>
                    <a:pt x="2115" y="27104"/>
                  </a:lnTo>
                  <a:lnTo>
                    <a:pt x="1629" y="28850"/>
                  </a:lnTo>
                  <a:lnTo>
                    <a:pt x="1176" y="30578"/>
                  </a:lnTo>
                  <a:lnTo>
                    <a:pt x="521" y="34069"/>
                  </a:lnTo>
                  <a:lnTo>
                    <a:pt x="118" y="37527"/>
                  </a:lnTo>
                  <a:lnTo>
                    <a:pt x="1" y="40933"/>
                  </a:lnTo>
                  <a:lnTo>
                    <a:pt x="118" y="44273"/>
                  </a:lnTo>
                  <a:lnTo>
                    <a:pt x="504" y="47529"/>
                  </a:lnTo>
                  <a:lnTo>
                    <a:pt x="1125" y="50667"/>
                  </a:lnTo>
                  <a:lnTo>
                    <a:pt x="1981" y="53688"/>
                  </a:lnTo>
                  <a:lnTo>
                    <a:pt x="3072" y="56558"/>
                  </a:lnTo>
                  <a:lnTo>
                    <a:pt x="4398" y="59260"/>
                  </a:lnTo>
                  <a:lnTo>
                    <a:pt x="5942" y="61761"/>
                  </a:lnTo>
                  <a:lnTo>
                    <a:pt x="7687" y="64060"/>
                  </a:lnTo>
                  <a:lnTo>
                    <a:pt x="9147" y="65638"/>
                  </a:lnTo>
                  <a:lnTo>
                    <a:pt x="10171" y="66611"/>
                  </a:lnTo>
                  <a:lnTo>
                    <a:pt x="11262" y="67517"/>
                  </a:lnTo>
                  <a:lnTo>
                    <a:pt x="12387" y="68357"/>
                  </a:lnTo>
                  <a:lnTo>
                    <a:pt x="13561" y="69129"/>
                  </a:lnTo>
                  <a:lnTo>
                    <a:pt x="14786" y="69833"/>
                  </a:lnTo>
                  <a:lnTo>
                    <a:pt x="16062" y="70454"/>
                  </a:lnTo>
                  <a:lnTo>
                    <a:pt x="17388" y="71008"/>
                  </a:lnTo>
                  <a:lnTo>
                    <a:pt x="18059" y="71260"/>
                  </a:lnTo>
                  <a:lnTo>
                    <a:pt x="18781" y="71495"/>
                  </a:lnTo>
                  <a:lnTo>
                    <a:pt x="20207" y="71881"/>
                  </a:lnTo>
                  <a:lnTo>
                    <a:pt x="21667" y="72183"/>
                  </a:lnTo>
                  <a:lnTo>
                    <a:pt x="23111" y="72368"/>
                  </a:lnTo>
                  <a:lnTo>
                    <a:pt x="24571" y="72468"/>
                  </a:lnTo>
                  <a:lnTo>
                    <a:pt x="26048" y="72468"/>
                  </a:lnTo>
                  <a:lnTo>
                    <a:pt x="27508" y="72384"/>
                  </a:lnTo>
                  <a:lnTo>
                    <a:pt x="28968" y="72200"/>
                  </a:lnTo>
                  <a:lnTo>
                    <a:pt x="30428" y="71931"/>
                  </a:lnTo>
                  <a:lnTo>
                    <a:pt x="31871" y="71579"/>
                  </a:lnTo>
                  <a:lnTo>
                    <a:pt x="33315" y="71126"/>
                  </a:lnTo>
                  <a:lnTo>
                    <a:pt x="34741" y="70605"/>
                  </a:lnTo>
                  <a:lnTo>
                    <a:pt x="36134" y="69984"/>
                  </a:lnTo>
                  <a:lnTo>
                    <a:pt x="37527" y="69296"/>
                  </a:lnTo>
                  <a:lnTo>
                    <a:pt x="38903" y="68508"/>
                  </a:lnTo>
                  <a:lnTo>
                    <a:pt x="40246" y="67652"/>
                  </a:lnTo>
                  <a:lnTo>
                    <a:pt x="42210" y="66242"/>
                  </a:lnTo>
                  <a:lnTo>
                    <a:pt x="44710" y="64077"/>
                  </a:lnTo>
                  <a:lnTo>
                    <a:pt x="47077" y="61643"/>
                  </a:lnTo>
                  <a:lnTo>
                    <a:pt x="49275" y="58925"/>
                  </a:lnTo>
                  <a:lnTo>
                    <a:pt x="51289" y="55937"/>
                  </a:lnTo>
                  <a:lnTo>
                    <a:pt x="53102" y="52732"/>
                  </a:lnTo>
                  <a:lnTo>
                    <a:pt x="54293" y="50147"/>
                  </a:lnTo>
                  <a:lnTo>
                    <a:pt x="55015" y="48368"/>
                  </a:lnTo>
                  <a:lnTo>
                    <a:pt x="55669" y="46522"/>
                  </a:lnTo>
                  <a:lnTo>
                    <a:pt x="56274" y="44642"/>
                  </a:lnTo>
                  <a:lnTo>
                    <a:pt x="56542" y="43669"/>
                  </a:lnTo>
                  <a:lnTo>
                    <a:pt x="56794" y="42696"/>
                  </a:lnTo>
                  <a:lnTo>
                    <a:pt x="57230" y="40766"/>
                  </a:lnTo>
                  <a:lnTo>
                    <a:pt x="57583" y="38852"/>
                  </a:lnTo>
                  <a:lnTo>
                    <a:pt x="57851" y="36939"/>
                  </a:lnTo>
                  <a:lnTo>
                    <a:pt x="58120" y="34103"/>
                  </a:lnTo>
                  <a:lnTo>
                    <a:pt x="58187" y="30411"/>
                  </a:lnTo>
                  <a:lnTo>
                    <a:pt x="57935" y="26836"/>
                  </a:lnTo>
                  <a:lnTo>
                    <a:pt x="57415" y="23379"/>
                  </a:lnTo>
                  <a:lnTo>
                    <a:pt x="56592" y="20072"/>
                  </a:lnTo>
                  <a:lnTo>
                    <a:pt x="55518" y="16934"/>
                  </a:lnTo>
                  <a:lnTo>
                    <a:pt x="54528" y="14719"/>
                  </a:lnTo>
                  <a:lnTo>
                    <a:pt x="53790" y="13309"/>
                  </a:lnTo>
                  <a:lnTo>
                    <a:pt x="53001" y="11950"/>
                  </a:lnTo>
                  <a:lnTo>
                    <a:pt x="52145" y="10640"/>
                  </a:lnTo>
                  <a:lnTo>
                    <a:pt x="51239" y="9399"/>
                  </a:lnTo>
                  <a:lnTo>
                    <a:pt x="50282" y="8224"/>
                  </a:lnTo>
                  <a:lnTo>
                    <a:pt x="49258" y="7116"/>
                  </a:lnTo>
                  <a:lnTo>
                    <a:pt x="48184" y="6076"/>
                  </a:lnTo>
                  <a:lnTo>
                    <a:pt x="47060" y="5102"/>
                  </a:lnTo>
                  <a:lnTo>
                    <a:pt x="45885" y="4213"/>
                  </a:lnTo>
                  <a:lnTo>
                    <a:pt x="44677" y="3390"/>
                  </a:lnTo>
                  <a:lnTo>
                    <a:pt x="43401" y="2669"/>
                  </a:lnTo>
                  <a:lnTo>
                    <a:pt x="42092" y="2014"/>
                  </a:lnTo>
                  <a:lnTo>
                    <a:pt x="40733" y="1444"/>
                  </a:lnTo>
                  <a:lnTo>
                    <a:pt x="39340" y="974"/>
                  </a:lnTo>
                  <a:lnTo>
                    <a:pt x="37896" y="588"/>
                  </a:lnTo>
                  <a:lnTo>
                    <a:pt x="37158" y="437"/>
                  </a:lnTo>
                  <a:close/>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27" name="Google Shape;627;p23"/>
            <p:cNvSpPr/>
            <p:nvPr/>
          </p:nvSpPr>
          <p:spPr>
            <a:xfrm>
              <a:off x="2386375" y="1488425"/>
              <a:ext cx="3162325" cy="2927375"/>
            </a:xfrm>
            <a:custGeom>
              <a:rect b="b" l="l" r="r" t="t"/>
              <a:pathLst>
                <a:path extrusionOk="0" fill="none" h="117095" w="126493">
                  <a:moveTo>
                    <a:pt x="18261" y="6932"/>
                  </a:moveTo>
                  <a:lnTo>
                    <a:pt x="73426" y="336"/>
                  </a:lnTo>
                  <a:lnTo>
                    <a:pt x="75020" y="169"/>
                  </a:lnTo>
                  <a:lnTo>
                    <a:pt x="78209" y="1"/>
                  </a:lnTo>
                  <a:lnTo>
                    <a:pt x="81398" y="85"/>
                  </a:lnTo>
                  <a:lnTo>
                    <a:pt x="84569" y="370"/>
                  </a:lnTo>
                  <a:lnTo>
                    <a:pt x="86147" y="622"/>
                  </a:lnTo>
                  <a:lnTo>
                    <a:pt x="87490" y="857"/>
                  </a:lnTo>
                  <a:lnTo>
                    <a:pt x="90125" y="1444"/>
                  </a:lnTo>
                  <a:lnTo>
                    <a:pt x="92692" y="2199"/>
                  </a:lnTo>
                  <a:lnTo>
                    <a:pt x="95193" y="3106"/>
                  </a:lnTo>
                  <a:lnTo>
                    <a:pt x="97610" y="4163"/>
                  </a:lnTo>
                  <a:lnTo>
                    <a:pt x="99959" y="5338"/>
                  </a:lnTo>
                  <a:lnTo>
                    <a:pt x="102242" y="6664"/>
                  </a:lnTo>
                  <a:lnTo>
                    <a:pt x="104440" y="8124"/>
                  </a:lnTo>
                  <a:lnTo>
                    <a:pt x="106538" y="9701"/>
                  </a:lnTo>
                  <a:lnTo>
                    <a:pt x="108569" y="11396"/>
                  </a:lnTo>
                  <a:lnTo>
                    <a:pt x="110499" y="13209"/>
                  </a:lnTo>
                  <a:lnTo>
                    <a:pt x="112345" y="15139"/>
                  </a:lnTo>
                  <a:lnTo>
                    <a:pt x="114090" y="17186"/>
                  </a:lnTo>
                  <a:lnTo>
                    <a:pt x="115735" y="19318"/>
                  </a:lnTo>
                  <a:lnTo>
                    <a:pt x="117262" y="21567"/>
                  </a:lnTo>
                  <a:lnTo>
                    <a:pt x="118706" y="23899"/>
                  </a:lnTo>
                  <a:lnTo>
                    <a:pt x="120015" y="26316"/>
                  </a:lnTo>
                  <a:lnTo>
                    <a:pt x="121223" y="28817"/>
                  </a:lnTo>
                  <a:lnTo>
                    <a:pt x="122331" y="31401"/>
                  </a:lnTo>
                  <a:lnTo>
                    <a:pt x="123304" y="34070"/>
                  </a:lnTo>
                  <a:lnTo>
                    <a:pt x="124143" y="36805"/>
                  </a:lnTo>
                  <a:lnTo>
                    <a:pt x="124882" y="39591"/>
                  </a:lnTo>
                  <a:lnTo>
                    <a:pt x="125469" y="42461"/>
                  </a:lnTo>
                  <a:lnTo>
                    <a:pt x="125939" y="45381"/>
                  </a:lnTo>
                  <a:lnTo>
                    <a:pt x="126258" y="48352"/>
                  </a:lnTo>
                  <a:lnTo>
                    <a:pt x="126459" y="51373"/>
                  </a:lnTo>
                  <a:lnTo>
                    <a:pt x="126493" y="54427"/>
                  </a:lnTo>
                  <a:lnTo>
                    <a:pt x="126409" y="57532"/>
                  </a:lnTo>
                  <a:lnTo>
                    <a:pt x="126157" y="60654"/>
                  </a:lnTo>
                  <a:lnTo>
                    <a:pt x="125754" y="63826"/>
                  </a:lnTo>
                  <a:lnTo>
                    <a:pt x="125201" y="67014"/>
                  </a:lnTo>
                  <a:lnTo>
                    <a:pt x="124496" y="70220"/>
                  </a:lnTo>
                  <a:lnTo>
                    <a:pt x="124076" y="71831"/>
                  </a:lnTo>
                  <a:lnTo>
                    <a:pt x="123623" y="73442"/>
                  </a:lnTo>
                  <a:lnTo>
                    <a:pt x="122616" y="76581"/>
                  </a:lnTo>
                  <a:lnTo>
                    <a:pt x="121492" y="79602"/>
                  </a:lnTo>
                  <a:lnTo>
                    <a:pt x="120233" y="82539"/>
                  </a:lnTo>
                  <a:lnTo>
                    <a:pt x="118874" y="85375"/>
                  </a:lnTo>
                  <a:lnTo>
                    <a:pt x="117380" y="88094"/>
                  </a:lnTo>
                  <a:lnTo>
                    <a:pt x="115802" y="90712"/>
                  </a:lnTo>
                  <a:lnTo>
                    <a:pt x="114124" y="93229"/>
                  </a:lnTo>
                  <a:lnTo>
                    <a:pt x="112345" y="95629"/>
                  </a:lnTo>
                  <a:lnTo>
                    <a:pt x="110465" y="97912"/>
                  </a:lnTo>
                  <a:lnTo>
                    <a:pt x="108519" y="100077"/>
                  </a:lnTo>
                  <a:lnTo>
                    <a:pt x="106471" y="102124"/>
                  </a:lnTo>
                  <a:lnTo>
                    <a:pt x="104356" y="104054"/>
                  </a:lnTo>
                  <a:lnTo>
                    <a:pt x="102175" y="105867"/>
                  </a:lnTo>
                  <a:lnTo>
                    <a:pt x="99943" y="107545"/>
                  </a:lnTo>
                  <a:lnTo>
                    <a:pt x="97627" y="109089"/>
                  </a:lnTo>
                  <a:lnTo>
                    <a:pt x="95260" y="110515"/>
                  </a:lnTo>
                  <a:lnTo>
                    <a:pt x="92860" y="111808"/>
                  </a:lnTo>
                  <a:lnTo>
                    <a:pt x="90410" y="112966"/>
                  </a:lnTo>
                  <a:lnTo>
                    <a:pt x="87909" y="113973"/>
                  </a:lnTo>
                  <a:lnTo>
                    <a:pt x="85375" y="114862"/>
                  </a:lnTo>
                  <a:lnTo>
                    <a:pt x="82824" y="115601"/>
                  </a:lnTo>
                  <a:lnTo>
                    <a:pt x="80240" y="116188"/>
                  </a:lnTo>
                  <a:lnTo>
                    <a:pt x="77638" y="116641"/>
                  </a:lnTo>
                  <a:lnTo>
                    <a:pt x="75020" y="116943"/>
                  </a:lnTo>
                  <a:lnTo>
                    <a:pt x="72402" y="117094"/>
                  </a:lnTo>
                  <a:lnTo>
                    <a:pt x="69767" y="117078"/>
                  </a:lnTo>
                  <a:lnTo>
                    <a:pt x="67132" y="116926"/>
                  </a:lnTo>
                  <a:lnTo>
                    <a:pt x="64514" y="116608"/>
                  </a:lnTo>
                  <a:lnTo>
                    <a:pt x="61913" y="116138"/>
                  </a:lnTo>
                  <a:lnTo>
                    <a:pt x="59311" y="115483"/>
                  </a:lnTo>
                  <a:lnTo>
                    <a:pt x="56744" y="114678"/>
                  </a:lnTo>
                  <a:lnTo>
                    <a:pt x="55468" y="114208"/>
                  </a:lnTo>
                  <a:lnTo>
                    <a:pt x="53991" y="113620"/>
                  </a:lnTo>
                  <a:lnTo>
                    <a:pt x="51088" y="112278"/>
                  </a:lnTo>
                  <a:lnTo>
                    <a:pt x="48302" y="110750"/>
                  </a:lnTo>
                  <a:lnTo>
                    <a:pt x="45633" y="109005"/>
                  </a:lnTo>
                  <a:lnTo>
                    <a:pt x="44358" y="108065"/>
                  </a:lnTo>
                  <a:lnTo>
                    <a:pt x="1" y="74634"/>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28" name="Google Shape;628;p23"/>
          <p:cNvGrpSpPr/>
          <p:nvPr/>
        </p:nvGrpSpPr>
        <p:grpSpPr>
          <a:xfrm>
            <a:off x="4004612" y="329983"/>
            <a:ext cx="1135856" cy="245435"/>
            <a:chOff x="238125" y="2073350"/>
            <a:chExt cx="7143750" cy="1568275"/>
          </a:xfrm>
        </p:grpSpPr>
        <p:sp>
          <p:nvSpPr>
            <p:cNvPr id="629" name="Google Shape;629;p23"/>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3"/>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3"/>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3"/>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3"/>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3"/>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3"/>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3"/>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3"/>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3"/>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3"/>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3"/>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3"/>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3"/>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3"/>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3"/>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3"/>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3"/>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3"/>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 name="Google Shape;648;p23"/>
          <p:cNvSpPr txBox="1"/>
          <p:nvPr>
            <p:ph idx="1" type="subTitle"/>
          </p:nvPr>
        </p:nvSpPr>
        <p:spPr>
          <a:xfrm>
            <a:off x="4004988" y="4489650"/>
            <a:ext cx="3867000" cy="318300"/>
          </a:xfrm>
          <a:prstGeom prst="rect">
            <a:avLst/>
          </a:prstGeom>
          <a:noFill/>
        </p:spPr>
        <p:txBody>
          <a:bodyPr anchorCtr="0" anchor="b" bIns="0" lIns="0" spcFirstLastPara="1" rIns="0" wrap="square" tIns="0">
            <a:noAutofit/>
          </a:bodyPr>
          <a:lstStyle>
            <a:lvl1pPr lvl="0" rtl="0">
              <a:spcBef>
                <a:spcPts val="0"/>
              </a:spcBef>
              <a:spcAft>
                <a:spcPts val="0"/>
              </a:spcAft>
              <a:buNone/>
              <a:defRPr sz="1100">
                <a:solidFill>
                  <a:schemeClr val="dk1"/>
                </a:solidFill>
                <a:latin typeface="DM Sans"/>
                <a:ea typeface="DM Sans"/>
                <a:cs typeface="DM Sans"/>
                <a:sym typeface="DM Sans"/>
              </a:defRPr>
            </a:lvl1pPr>
            <a:lvl2pPr lvl="1" rtl="0">
              <a:spcBef>
                <a:spcPts val="0"/>
              </a:spcBef>
              <a:spcAft>
                <a:spcPts val="0"/>
              </a:spcAft>
              <a:buNone/>
              <a:defRPr sz="1100">
                <a:solidFill>
                  <a:schemeClr val="dk1"/>
                </a:solidFill>
                <a:latin typeface="DM Sans"/>
                <a:ea typeface="DM Sans"/>
                <a:cs typeface="DM Sans"/>
                <a:sym typeface="DM Sans"/>
              </a:defRPr>
            </a:lvl2pPr>
            <a:lvl3pPr lvl="2" rtl="0">
              <a:spcBef>
                <a:spcPts val="0"/>
              </a:spcBef>
              <a:spcAft>
                <a:spcPts val="0"/>
              </a:spcAft>
              <a:buNone/>
              <a:defRPr sz="1100">
                <a:solidFill>
                  <a:schemeClr val="dk1"/>
                </a:solidFill>
                <a:latin typeface="DM Sans"/>
                <a:ea typeface="DM Sans"/>
                <a:cs typeface="DM Sans"/>
                <a:sym typeface="DM Sans"/>
              </a:defRPr>
            </a:lvl3pPr>
            <a:lvl4pPr lvl="3" rtl="0">
              <a:spcBef>
                <a:spcPts val="0"/>
              </a:spcBef>
              <a:spcAft>
                <a:spcPts val="0"/>
              </a:spcAft>
              <a:buNone/>
              <a:defRPr sz="1100">
                <a:solidFill>
                  <a:schemeClr val="dk1"/>
                </a:solidFill>
                <a:latin typeface="DM Sans"/>
                <a:ea typeface="DM Sans"/>
                <a:cs typeface="DM Sans"/>
                <a:sym typeface="DM Sans"/>
              </a:defRPr>
            </a:lvl4pPr>
            <a:lvl5pPr lvl="4" rtl="0">
              <a:spcBef>
                <a:spcPts val="0"/>
              </a:spcBef>
              <a:spcAft>
                <a:spcPts val="0"/>
              </a:spcAft>
              <a:buNone/>
              <a:defRPr sz="1100">
                <a:solidFill>
                  <a:schemeClr val="dk1"/>
                </a:solidFill>
                <a:latin typeface="DM Sans"/>
                <a:ea typeface="DM Sans"/>
                <a:cs typeface="DM Sans"/>
                <a:sym typeface="DM Sans"/>
              </a:defRPr>
            </a:lvl5pPr>
            <a:lvl6pPr lvl="5" rtl="0">
              <a:spcBef>
                <a:spcPts val="0"/>
              </a:spcBef>
              <a:spcAft>
                <a:spcPts val="0"/>
              </a:spcAft>
              <a:buNone/>
              <a:defRPr sz="1100">
                <a:solidFill>
                  <a:schemeClr val="dk1"/>
                </a:solidFill>
                <a:latin typeface="DM Sans"/>
                <a:ea typeface="DM Sans"/>
                <a:cs typeface="DM Sans"/>
                <a:sym typeface="DM Sans"/>
              </a:defRPr>
            </a:lvl6pPr>
            <a:lvl7pPr lvl="6" rtl="0">
              <a:spcBef>
                <a:spcPts val="0"/>
              </a:spcBef>
              <a:spcAft>
                <a:spcPts val="0"/>
              </a:spcAft>
              <a:buNone/>
              <a:defRPr sz="1100">
                <a:solidFill>
                  <a:schemeClr val="dk1"/>
                </a:solidFill>
                <a:latin typeface="DM Sans"/>
                <a:ea typeface="DM Sans"/>
                <a:cs typeface="DM Sans"/>
                <a:sym typeface="DM Sans"/>
              </a:defRPr>
            </a:lvl7pPr>
            <a:lvl8pPr lvl="7" rtl="0">
              <a:spcBef>
                <a:spcPts val="0"/>
              </a:spcBef>
              <a:spcAft>
                <a:spcPts val="0"/>
              </a:spcAft>
              <a:buNone/>
              <a:defRPr sz="1100">
                <a:solidFill>
                  <a:schemeClr val="dk1"/>
                </a:solidFill>
                <a:latin typeface="DM Sans"/>
                <a:ea typeface="DM Sans"/>
                <a:cs typeface="DM Sans"/>
                <a:sym typeface="DM Sans"/>
              </a:defRPr>
            </a:lvl8pPr>
            <a:lvl9pPr lvl="8" rtl="0">
              <a:spcBef>
                <a:spcPts val="0"/>
              </a:spcBef>
              <a:spcAft>
                <a:spcPts val="0"/>
              </a:spcAft>
              <a:buNone/>
              <a:defRPr sz="1100">
                <a:solidFill>
                  <a:schemeClr val="dk1"/>
                </a:solidFill>
                <a:latin typeface="DM Sans"/>
                <a:ea typeface="DM Sans"/>
                <a:cs typeface="DM Sans"/>
                <a:sym typeface="DM Sans"/>
              </a:defRPr>
            </a:lvl9pPr>
          </a:lstStyle>
          <a:p/>
        </p:txBody>
      </p:sp>
      <p:grpSp>
        <p:nvGrpSpPr>
          <p:cNvPr id="649" name="Google Shape;649;p23"/>
          <p:cNvGrpSpPr/>
          <p:nvPr/>
        </p:nvGrpSpPr>
        <p:grpSpPr>
          <a:xfrm>
            <a:off x="8625005" y="4489229"/>
            <a:ext cx="323872" cy="323755"/>
            <a:chOff x="1189675" y="238125"/>
            <a:chExt cx="5240650" cy="5238750"/>
          </a:xfrm>
        </p:grpSpPr>
        <p:sp>
          <p:nvSpPr>
            <p:cNvPr id="650" name="Google Shape;650;p23"/>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651" name="Google Shape;651;p23"/>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652" name="Google Shape;652;p23"/>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653" name="Google Shape;653;p23"/>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654" name="Google Shape;654;p23"/>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b Sub-Divider [Red]">
  <p:cSld name="BLANK_1_1_1_1_1_1_1_1_1_1_1_1_1_1_1_1_1">
    <p:bg>
      <p:bgPr>
        <a:solidFill>
          <a:srgbClr val="FFD4E4"/>
        </a:solidFill>
      </p:bgPr>
    </p:bg>
    <p:spTree>
      <p:nvGrpSpPr>
        <p:cNvPr id="655" name="Shape 655"/>
        <p:cNvGrpSpPr/>
        <p:nvPr/>
      </p:nvGrpSpPr>
      <p:grpSpPr>
        <a:xfrm>
          <a:off x="0" y="0"/>
          <a:ext cx="0" cy="0"/>
          <a:chOff x="0" y="0"/>
          <a:chExt cx="0" cy="0"/>
        </a:xfrm>
      </p:grpSpPr>
      <p:sp>
        <p:nvSpPr>
          <p:cNvPr id="656" name="Google Shape;656;p24"/>
          <p:cNvSpPr/>
          <p:nvPr/>
        </p:nvSpPr>
        <p:spPr>
          <a:xfrm flipH="1">
            <a:off x="3333553" y="-592112"/>
            <a:ext cx="6750510" cy="7255380"/>
          </a:xfrm>
          <a:custGeom>
            <a:rect b="b" l="l" r="r" t="t"/>
            <a:pathLst>
              <a:path extrusionOk="0" h="155578" w="144752">
                <a:moveTo>
                  <a:pt x="63557" y="1"/>
                </a:moveTo>
                <a:lnTo>
                  <a:pt x="32811" y="23665"/>
                </a:lnTo>
                <a:lnTo>
                  <a:pt x="0" y="110348"/>
                </a:lnTo>
                <a:lnTo>
                  <a:pt x="42175" y="155577"/>
                </a:lnTo>
                <a:lnTo>
                  <a:pt x="94353" y="143527"/>
                </a:lnTo>
                <a:lnTo>
                  <a:pt x="144752" y="67602"/>
                </a:lnTo>
                <a:lnTo>
                  <a:pt x="123572" y="24470"/>
                </a:lnTo>
                <a:lnTo>
                  <a:pt x="63557"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57" name="Google Shape;657;p24"/>
          <p:cNvGrpSpPr/>
          <p:nvPr/>
        </p:nvGrpSpPr>
        <p:grpSpPr>
          <a:xfrm rot="2145374">
            <a:off x="-640449" y="1549075"/>
            <a:ext cx="4467858" cy="2845211"/>
            <a:chOff x="2205125" y="1689825"/>
            <a:chExt cx="3532800" cy="2249750"/>
          </a:xfrm>
        </p:grpSpPr>
        <p:sp>
          <p:nvSpPr>
            <p:cNvPr id="658" name="Google Shape;658;p24"/>
            <p:cNvSpPr/>
            <p:nvPr/>
          </p:nvSpPr>
          <p:spPr>
            <a:xfrm>
              <a:off x="2251700" y="1689825"/>
              <a:ext cx="3486225" cy="994400"/>
            </a:xfrm>
            <a:custGeom>
              <a:rect b="b" l="l" r="r" t="t"/>
              <a:pathLst>
                <a:path extrusionOk="0" fill="none" h="39776" w="139449">
                  <a:moveTo>
                    <a:pt x="139415" y="38584"/>
                  </a:moveTo>
                  <a:lnTo>
                    <a:pt x="139415" y="38601"/>
                  </a:lnTo>
                  <a:lnTo>
                    <a:pt x="139399" y="38618"/>
                  </a:lnTo>
                  <a:lnTo>
                    <a:pt x="139331" y="38769"/>
                  </a:lnTo>
                  <a:lnTo>
                    <a:pt x="139046" y="39054"/>
                  </a:lnTo>
                  <a:lnTo>
                    <a:pt x="138610" y="39272"/>
                  </a:lnTo>
                  <a:lnTo>
                    <a:pt x="138022" y="39457"/>
                  </a:lnTo>
                  <a:lnTo>
                    <a:pt x="136864" y="39658"/>
                  </a:lnTo>
                  <a:lnTo>
                    <a:pt x="134783" y="39776"/>
                  </a:lnTo>
                  <a:lnTo>
                    <a:pt x="132132" y="39709"/>
                  </a:lnTo>
                  <a:lnTo>
                    <a:pt x="128943" y="39457"/>
                  </a:lnTo>
                  <a:lnTo>
                    <a:pt x="125217" y="39054"/>
                  </a:lnTo>
                  <a:lnTo>
                    <a:pt x="121005" y="38467"/>
                  </a:lnTo>
                  <a:lnTo>
                    <a:pt x="116305" y="37711"/>
                  </a:lnTo>
                  <a:lnTo>
                    <a:pt x="111136" y="36788"/>
                  </a:lnTo>
                  <a:lnTo>
                    <a:pt x="105548" y="35681"/>
                  </a:lnTo>
                  <a:lnTo>
                    <a:pt x="99523" y="34422"/>
                  </a:lnTo>
                  <a:lnTo>
                    <a:pt x="89822" y="32240"/>
                  </a:lnTo>
                  <a:lnTo>
                    <a:pt x="75574" y="28733"/>
                  </a:lnTo>
                  <a:lnTo>
                    <a:pt x="67904" y="26702"/>
                  </a:lnTo>
                  <a:lnTo>
                    <a:pt x="64044" y="25661"/>
                  </a:lnTo>
                  <a:lnTo>
                    <a:pt x="56592" y="23597"/>
                  </a:lnTo>
                  <a:lnTo>
                    <a:pt x="46086" y="20526"/>
                  </a:lnTo>
                  <a:lnTo>
                    <a:pt x="36570" y="17555"/>
                  </a:lnTo>
                  <a:lnTo>
                    <a:pt x="30713" y="15625"/>
                  </a:lnTo>
                  <a:lnTo>
                    <a:pt x="25309" y="13779"/>
                  </a:lnTo>
                  <a:lnTo>
                    <a:pt x="20375" y="11983"/>
                  </a:lnTo>
                  <a:lnTo>
                    <a:pt x="15911" y="10288"/>
                  </a:lnTo>
                  <a:lnTo>
                    <a:pt x="11967" y="8677"/>
                  </a:lnTo>
                  <a:lnTo>
                    <a:pt x="8543" y="7184"/>
                  </a:lnTo>
                  <a:lnTo>
                    <a:pt x="5673" y="5791"/>
                  </a:lnTo>
                  <a:lnTo>
                    <a:pt x="3357" y="4532"/>
                  </a:lnTo>
                  <a:lnTo>
                    <a:pt x="1629" y="3407"/>
                  </a:lnTo>
                  <a:lnTo>
                    <a:pt x="756" y="2652"/>
                  </a:lnTo>
                  <a:lnTo>
                    <a:pt x="336" y="2199"/>
                  </a:lnTo>
                  <a:lnTo>
                    <a:pt x="101" y="1779"/>
                  </a:lnTo>
                  <a:lnTo>
                    <a:pt x="1" y="1410"/>
                  </a:lnTo>
                  <a:lnTo>
                    <a:pt x="34" y="1242"/>
                  </a:lnTo>
                  <a:lnTo>
                    <a:pt x="68" y="1075"/>
                  </a:lnTo>
                  <a:lnTo>
                    <a:pt x="303" y="789"/>
                  </a:lnTo>
                  <a:lnTo>
                    <a:pt x="689" y="554"/>
                  </a:lnTo>
                  <a:lnTo>
                    <a:pt x="1243" y="353"/>
                  </a:lnTo>
                  <a:lnTo>
                    <a:pt x="1578" y="269"/>
                  </a:lnTo>
                  <a:lnTo>
                    <a:pt x="2334" y="135"/>
                  </a:lnTo>
                  <a:lnTo>
                    <a:pt x="4264" y="0"/>
                  </a:lnTo>
                  <a:lnTo>
                    <a:pt x="6680" y="34"/>
                  </a:lnTo>
                  <a:lnTo>
                    <a:pt x="9567" y="235"/>
                  </a:lnTo>
                  <a:lnTo>
                    <a:pt x="12873" y="571"/>
                  </a:lnTo>
                  <a:lnTo>
                    <a:pt x="16582" y="1058"/>
                  </a:lnTo>
                  <a:lnTo>
                    <a:pt x="22792" y="2031"/>
                  </a:lnTo>
                  <a:lnTo>
                    <a:pt x="32207" y="3777"/>
                  </a:lnTo>
                  <a:lnTo>
                    <a:pt x="42663" y="5975"/>
                  </a:lnTo>
                  <a:lnTo>
                    <a:pt x="53857" y="8576"/>
                  </a:lnTo>
                  <a:lnTo>
                    <a:pt x="65571" y="11497"/>
                  </a:lnTo>
                  <a:lnTo>
                    <a:pt x="71546" y="13091"/>
                  </a:lnTo>
                  <a:lnTo>
                    <a:pt x="77520" y="14702"/>
                  </a:lnTo>
                  <a:lnTo>
                    <a:pt x="89134" y="18025"/>
                  </a:lnTo>
                  <a:lnTo>
                    <a:pt x="100127" y="21382"/>
                  </a:lnTo>
                  <a:lnTo>
                    <a:pt x="110264" y="24688"/>
                  </a:lnTo>
                  <a:lnTo>
                    <a:pt x="119310" y="27893"/>
                  </a:lnTo>
                  <a:lnTo>
                    <a:pt x="125167" y="30142"/>
                  </a:lnTo>
                  <a:lnTo>
                    <a:pt x="128624" y="31586"/>
                  </a:lnTo>
                  <a:lnTo>
                    <a:pt x="131662" y="32945"/>
                  </a:lnTo>
                  <a:lnTo>
                    <a:pt x="134246" y="34221"/>
                  </a:lnTo>
                  <a:lnTo>
                    <a:pt x="136361" y="35395"/>
                  </a:lnTo>
                  <a:lnTo>
                    <a:pt x="137972" y="36469"/>
                  </a:lnTo>
                  <a:lnTo>
                    <a:pt x="138543" y="36973"/>
                  </a:lnTo>
                  <a:lnTo>
                    <a:pt x="138811" y="37208"/>
                  </a:lnTo>
                  <a:lnTo>
                    <a:pt x="139180" y="37661"/>
                  </a:lnTo>
                  <a:lnTo>
                    <a:pt x="139399" y="38064"/>
                  </a:lnTo>
                  <a:lnTo>
                    <a:pt x="139449" y="38416"/>
                  </a:lnTo>
                  <a:lnTo>
                    <a:pt x="139415" y="38584"/>
                  </a:lnTo>
                  <a:close/>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9" name="Google Shape;659;p24"/>
            <p:cNvSpPr/>
            <p:nvPr/>
          </p:nvSpPr>
          <p:spPr>
            <a:xfrm>
              <a:off x="2205125" y="1720450"/>
              <a:ext cx="3531550" cy="2219125"/>
            </a:xfrm>
            <a:custGeom>
              <a:rect b="b" l="l" r="r" t="t"/>
              <a:pathLst>
                <a:path extrusionOk="0" fill="none" h="88765" w="141262">
                  <a:moveTo>
                    <a:pt x="141262" y="37393"/>
                  </a:moveTo>
                  <a:lnTo>
                    <a:pt x="140825" y="38819"/>
                  </a:lnTo>
                  <a:lnTo>
                    <a:pt x="139852" y="41572"/>
                  </a:lnTo>
                  <a:lnTo>
                    <a:pt x="139332" y="42931"/>
                  </a:lnTo>
                  <a:lnTo>
                    <a:pt x="138795" y="44290"/>
                  </a:lnTo>
                  <a:lnTo>
                    <a:pt x="137603" y="46976"/>
                  </a:lnTo>
                  <a:lnTo>
                    <a:pt x="136327" y="49611"/>
                  </a:lnTo>
                  <a:lnTo>
                    <a:pt x="134934" y="52178"/>
                  </a:lnTo>
                  <a:lnTo>
                    <a:pt x="133424" y="54696"/>
                  </a:lnTo>
                  <a:lnTo>
                    <a:pt x="131830" y="57146"/>
                  </a:lnTo>
                  <a:lnTo>
                    <a:pt x="130135" y="59529"/>
                  </a:lnTo>
                  <a:lnTo>
                    <a:pt x="128339" y="61845"/>
                  </a:lnTo>
                  <a:lnTo>
                    <a:pt x="127399" y="62970"/>
                  </a:lnTo>
                  <a:lnTo>
                    <a:pt x="126207" y="64379"/>
                  </a:lnTo>
                  <a:lnTo>
                    <a:pt x="123724" y="67048"/>
                  </a:lnTo>
                  <a:lnTo>
                    <a:pt x="121122" y="69582"/>
                  </a:lnTo>
                  <a:lnTo>
                    <a:pt x="118420" y="71965"/>
                  </a:lnTo>
                  <a:lnTo>
                    <a:pt x="115601" y="74181"/>
                  </a:lnTo>
                  <a:lnTo>
                    <a:pt x="112697" y="76262"/>
                  </a:lnTo>
                  <a:lnTo>
                    <a:pt x="109710" y="78192"/>
                  </a:lnTo>
                  <a:lnTo>
                    <a:pt x="106639" y="79954"/>
                  </a:lnTo>
                  <a:lnTo>
                    <a:pt x="103484" y="81565"/>
                  </a:lnTo>
                  <a:lnTo>
                    <a:pt x="100261" y="83025"/>
                  </a:lnTo>
                  <a:lnTo>
                    <a:pt x="96989" y="84317"/>
                  </a:lnTo>
                  <a:lnTo>
                    <a:pt x="93649" y="85442"/>
                  </a:lnTo>
                  <a:lnTo>
                    <a:pt x="90259" y="86415"/>
                  </a:lnTo>
                  <a:lnTo>
                    <a:pt x="86835" y="87221"/>
                  </a:lnTo>
                  <a:lnTo>
                    <a:pt x="83378" y="87859"/>
                  </a:lnTo>
                  <a:lnTo>
                    <a:pt x="79887" y="88328"/>
                  </a:lnTo>
                  <a:lnTo>
                    <a:pt x="76379" y="88647"/>
                  </a:lnTo>
                  <a:lnTo>
                    <a:pt x="72855" y="88765"/>
                  </a:lnTo>
                  <a:lnTo>
                    <a:pt x="69314" y="88731"/>
                  </a:lnTo>
                  <a:lnTo>
                    <a:pt x="65789" y="88513"/>
                  </a:lnTo>
                  <a:lnTo>
                    <a:pt x="62265" y="88127"/>
                  </a:lnTo>
                  <a:lnTo>
                    <a:pt x="58741" y="87556"/>
                  </a:lnTo>
                  <a:lnTo>
                    <a:pt x="55250" y="86818"/>
                  </a:lnTo>
                  <a:lnTo>
                    <a:pt x="51776" y="85895"/>
                  </a:lnTo>
                  <a:lnTo>
                    <a:pt x="48335" y="84787"/>
                  </a:lnTo>
                  <a:lnTo>
                    <a:pt x="44928" y="83495"/>
                  </a:lnTo>
                  <a:lnTo>
                    <a:pt x="41572" y="82018"/>
                  </a:lnTo>
                  <a:lnTo>
                    <a:pt x="38266" y="80357"/>
                  </a:lnTo>
                  <a:lnTo>
                    <a:pt x="35010" y="78511"/>
                  </a:lnTo>
                  <a:lnTo>
                    <a:pt x="31838" y="76480"/>
                  </a:lnTo>
                  <a:lnTo>
                    <a:pt x="28733" y="74248"/>
                  </a:lnTo>
                  <a:lnTo>
                    <a:pt x="25695" y="71831"/>
                  </a:lnTo>
                  <a:lnTo>
                    <a:pt x="24218" y="70539"/>
                  </a:lnTo>
                  <a:lnTo>
                    <a:pt x="22439" y="68928"/>
                  </a:lnTo>
                  <a:lnTo>
                    <a:pt x="19116" y="65537"/>
                  </a:lnTo>
                  <a:lnTo>
                    <a:pt x="16028" y="61963"/>
                  </a:lnTo>
                  <a:lnTo>
                    <a:pt x="13209" y="58203"/>
                  </a:lnTo>
                  <a:lnTo>
                    <a:pt x="10641" y="54293"/>
                  </a:lnTo>
                  <a:lnTo>
                    <a:pt x="8325" y="50248"/>
                  </a:lnTo>
                  <a:lnTo>
                    <a:pt x="6294" y="46069"/>
                  </a:lnTo>
                  <a:lnTo>
                    <a:pt x="4532" y="41773"/>
                  </a:lnTo>
                  <a:lnTo>
                    <a:pt x="3055" y="37376"/>
                  </a:lnTo>
                  <a:lnTo>
                    <a:pt x="1864" y="32895"/>
                  </a:lnTo>
                  <a:lnTo>
                    <a:pt x="941" y="28330"/>
                  </a:lnTo>
                  <a:lnTo>
                    <a:pt x="336" y="23715"/>
                  </a:lnTo>
                  <a:lnTo>
                    <a:pt x="18" y="19049"/>
                  </a:lnTo>
                  <a:lnTo>
                    <a:pt x="1" y="14350"/>
                  </a:lnTo>
                  <a:lnTo>
                    <a:pt x="286" y="9634"/>
                  </a:lnTo>
                  <a:lnTo>
                    <a:pt x="890" y="4918"/>
                  </a:lnTo>
                  <a:lnTo>
                    <a:pt x="1310" y="2568"/>
                  </a:lnTo>
                  <a:lnTo>
                    <a:pt x="1578" y="1293"/>
                  </a:lnTo>
                  <a:lnTo>
                    <a:pt x="1880" y="1"/>
                  </a:lnTo>
                  <a:lnTo>
                    <a:pt x="1880" y="1"/>
                  </a:lnTo>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60" name="Google Shape;660;p24"/>
          <p:cNvGrpSpPr/>
          <p:nvPr/>
        </p:nvGrpSpPr>
        <p:grpSpPr>
          <a:xfrm>
            <a:off x="4004612" y="329983"/>
            <a:ext cx="1135856" cy="245435"/>
            <a:chOff x="238125" y="2073350"/>
            <a:chExt cx="7143750" cy="1568275"/>
          </a:xfrm>
        </p:grpSpPr>
        <p:sp>
          <p:nvSpPr>
            <p:cNvPr id="661" name="Google Shape;661;p24"/>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4"/>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4"/>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4"/>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4"/>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4"/>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4"/>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4"/>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4"/>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4"/>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4"/>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4"/>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4"/>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4"/>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4"/>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4"/>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4"/>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4"/>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4"/>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0" name="Google Shape;680;p24"/>
          <p:cNvSpPr txBox="1"/>
          <p:nvPr>
            <p:ph idx="1" type="subTitle"/>
          </p:nvPr>
        </p:nvSpPr>
        <p:spPr>
          <a:xfrm>
            <a:off x="4004988" y="4489650"/>
            <a:ext cx="3867000" cy="318300"/>
          </a:xfrm>
          <a:prstGeom prst="rect">
            <a:avLst/>
          </a:prstGeom>
          <a:noFill/>
        </p:spPr>
        <p:txBody>
          <a:bodyPr anchorCtr="0" anchor="b" bIns="0" lIns="0" spcFirstLastPara="1" rIns="0" wrap="square" tIns="0">
            <a:noAutofit/>
          </a:bodyPr>
          <a:lstStyle>
            <a:lvl1pPr lvl="0" rtl="0">
              <a:spcBef>
                <a:spcPts val="0"/>
              </a:spcBef>
              <a:spcAft>
                <a:spcPts val="0"/>
              </a:spcAft>
              <a:buNone/>
              <a:defRPr sz="1100">
                <a:solidFill>
                  <a:schemeClr val="dk1"/>
                </a:solidFill>
                <a:latin typeface="DM Sans"/>
                <a:ea typeface="DM Sans"/>
                <a:cs typeface="DM Sans"/>
                <a:sym typeface="DM Sans"/>
              </a:defRPr>
            </a:lvl1pPr>
            <a:lvl2pPr lvl="1" rtl="0">
              <a:spcBef>
                <a:spcPts val="0"/>
              </a:spcBef>
              <a:spcAft>
                <a:spcPts val="0"/>
              </a:spcAft>
              <a:buNone/>
              <a:defRPr sz="1100">
                <a:solidFill>
                  <a:schemeClr val="dk1"/>
                </a:solidFill>
                <a:latin typeface="DM Sans"/>
                <a:ea typeface="DM Sans"/>
                <a:cs typeface="DM Sans"/>
                <a:sym typeface="DM Sans"/>
              </a:defRPr>
            </a:lvl2pPr>
            <a:lvl3pPr lvl="2" rtl="0">
              <a:spcBef>
                <a:spcPts val="0"/>
              </a:spcBef>
              <a:spcAft>
                <a:spcPts val="0"/>
              </a:spcAft>
              <a:buNone/>
              <a:defRPr sz="1100">
                <a:solidFill>
                  <a:schemeClr val="dk1"/>
                </a:solidFill>
                <a:latin typeface="DM Sans"/>
                <a:ea typeface="DM Sans"/>
                <a:cs typeface="DM Sans"/>
                <a:sym typeface="DM Sans"/>
              </a:defRPr>
            </a:lvl3pPr>
            <a:lvl4pPr lvl="3" rtl="0">
              <a:spcBef>
                <a:spcPts val="0"/>
              </a:spcBef>
              <a:spcAft>
                <a:spcPts val="0"/>
              </a:spcAft>
              <a:buNone/>
              <a:defRPr sz="1100">
                <a:solidFill>
                  <a:schemeClr val="dk1"/>
                </a:solidFill>
                <a:latin typeface="DM Sans"/>
                <a:ea typeface="DM Sans"/>
                <a:cs typeface="DM Sans"/>
                <a:sym typeface="DM Sans"/>
              </a:defRPr>
            </a:lvl4pPr>
            <a:lvl5pPr lvl="4" rtl="0">
              <a:spcBef>
                <a:spcPts val="0"/>
              </a:spcBef>
              <a:spcAft>
                <a:spcPts val="0"/>
              </a:spcAft>
              <a:buNone/>
              <a:defRPr sz="1100">
                <a:solidFill>
                  <a:schemeClr val="dk1"/>
                </a:solidFill>
                <a:latin typeface="DM Sans"/>
                <a:ea typeface="DM Sans"/>
                <a:cs typeface="DM Sans"/>
                <a:sym typeface="DM Sans"/>
              </a:defRPr>
            </a:lvl5pPr>
            <a:lvl6pPr lvl="5" rtl="0">
              <a:spcBef>
                <a:spcPts val="0"/>
              </a:spcBef>
              <a:spcAft>
                <a:spcPts val="0"/>
              </a:spcAft>
              <a:buNone/>
              <a:defRPr sz="1100">
                <a:solidFill>
                  <a:schemeClr val="dk1"/>
                </a:solidFill>
                <a:latin typeface="DM Sans"/>
                <a:ea typeface="DM Sans"/>
                <a:cs typeface="DM Sans"/>
                <a:sym typeface="DM Sans"/>
              </a:defRPr>
            </a:lvl6pPr>
            <a:lvl7pPr lvl="6" rtl="0">
              <a:spcBef>
                <a:spcPts val="0"/>
              </a:spcBef>
              <a:spcAft>
                <a:spcPts val="0"/>
              </a:spcAft>
              <a:buNone/>
              <a:defRPr sz="1100">
                <a:solidFill>
                  <a:schemeClr val="dk1"/>
                </a:solidFill>
                <a:latin typeface="DM Sans"/>
                <a:ea typeface="DM Sans"/>
                <a:cs typeface="DM Sans"/>
                <a:sym typeface="DM Sans"/>
              </a:defRPr>
            </a:lvl7pPr>
            <a:lvl8pPr lvl="7" rtl="0">
              <a:spcBef>
                <a:spcPts val="0"/>
              </a:spcBef>
              <a:spcAft>
                <a:spcPts val="0"/>
              </a:spcAft>
              <a:buNone/>
              <a:defRPr sz="1100">
                <a:solidFill>
                  <a:schemeClr val="dk1"/>
                </a:solidFill>
                <a:latin typeface="DM Sans"/>
                <a:ea typeface="DM Sans"/>
                <a:cs typeface="DM Sans"/>
                <a:sym typeface="DM Sans"/>
              </a:defRPr>
            </a:lvl8pPr>
            <a:lvl9pPr lvl="8" rtl="0">
              <a:spcBef>
                <a:spcPts val="0"/>
              </a:spcBef>
              <a:spcAft>
                <a:spcPts val="0"/>
              </a:spcAft>
              <a:buNone/>
              <a:defRPr sz="1100">
                <a:solidFill>
                  <a:schemeClr val="dk1"/>
                </a:solidFill>
                <a:latin typeface="DM Sans"/>
                <a:ea typeface="DM Sans"/>
                <a:cs typeface="DM Sans"/>
                <a:sym typeface="DM Sans"/>
              </a:defRPr>
            </a:lvl9pPr>
          </a:lstStyle>
          <a:p/>
        </p:txBody>
      </p:sp>
      <p:grpSp>
        <p:nvGrpSpPr>
          <p:cNvPr id="681" name="Google Shape;681;p24"/>
          <p:cNvGrpSpPr/>
          <p:nvPr/>
        </p:nvGrpSpPr>
        <p:grpSpPr>
          <a:xfrm>
            <a:off x="8625005" y="4489229"/>
            <a:ext cx="323872" cy="323755"/>
            <a:chOff x="1189675" y="238125"/>
            <a:chExt cx="5240650" cy="5238750"/>
          </a:xfrm>
        </p:grpSpPr>
        <p:sp>
          <p:nvSpPr>
            <p:cNvPr id="682" name="Google Shape;682;p24"/>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683" name="Google Shape;683;p24"/>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684" name="Google Shape;684;p24"/>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685" name="Google Shape;685;p24"/>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686" name="Google Shape;686;p24"/>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c Sub-Divider [Orange]">
  <p:cSld name="BLANK_1_1_1_1_1_1_1_1_1_1_1_1_1_1_1_1_1_1">
    <p:bg>
      <p:bgPr>
        <a:solidFill>
          <a:srgbClr val="FFDEAF"/>
        </a:solidFill>
      </p:bgPr>
    </p:bg>
    <p:spTree>
      <p:nvGrpSpPr>
        <p:cNvPr id="687" name="Shape 687"/>
        <p:cNvGrpSpPr/>
        <p:nvPr/>
      </p:nvGrpSpPr>
      <p:grpSpPr>
        <a:xfrm>
          <a:off x="0" y="0"/>
          <a:ext cx="0" cy="0"/>
          <a:chOff x="0" y="0"/>
          <a:chExt cx="0" cy="0"/>
        </a:xfrm>
      </p:grpSpPr>
      <p:sp>
        <p:nvSpPr>
          <p:cNvPr id="688" name="Google Shape;688;p25"/>
          <p:cNvSpPr/>
          <p:nvPr/>
        </p:nvSpPr>
        <p:spPr>
          <a:xfrm rot="-5711283">
            <a:off x="4267088" y="-563746"/>
            <a:ext cx="5308287" cy="5532411"/>
          </a:xfrm>
          <a:custGeom>
            <a:rect b="b" l="l" r="r" t="t"/>
            <a:pathLst>
              <a:path extrusionOk="0" h="143343" w="137536">
                <a:moveTo>
                  <a:pt x="74970" y="1"/>
                </a:moveTo>
                <a:lnTo>
                  <a:pt x="71395" y="269"/>
                </a:lnTo>
                <a:lnTo>
                  <a:pt x="67635" y="840"/>
                </a:lnTo>
                <a:lnTo>
                  <a:pt x="63725" y="1696"/>
                </a:lnTo>
                <a:lnTo>
                  <a:pt x="59714" y="2854"/>
                </a:lnTo>
                <a:lnTo>
                  <a:pt x="55585" y="4280"/>
                </a:lnTo>
                <a:lnTo>
                  <a:pt x="51407" y="5959"/>
                </a:lnTo>
                <a:lnTo>
                  <a:pt x="47177" y="7922"/>
                </a:lnTo>
                <a:lnTo>
                  <a:pt x="42931" y="10121"/>
                </a:lnTo>
                <a:lnTo>
                  <a:pt x="38702" y="12554"/>
                </a:lnTo>
                <a:lnTo>
                  <a:pt x="34489" y="15240"/>
                </a:lnTo>
                <a:lnTo>
                  <a:pt x="32408" y="16666"/>
                </a:lnTo>
                <a:lnTo>
                  <a:pt x="30361" y="18126"/>
                </a:lnTo>
                <a:lnTo>
                  <a:pt x="26400" y="21164"/>
                </a:lnTo>
                <a:lnTo>
                  <a:pt x="22658" y="24319"/>
                </a:lnTo>
                <a:lnTo>
                  <a:pt x="19150" y="27558"/>
                </a:lnTo>
                <a:lnTo>
                  <a:pt x="15861" y="30864"/>
                </a:lnTo>
                <a:lnTo>
                  <a:pt x="12840" y="34221"/>
                </a:lnTo>
                <a:lnTo>
                  <a:pt x="10087" y="37594"/>
                </a:lnTo>
                <a:lnTo>
                  <a:pt x="7637" y="40984"/>
                </a:lnTo>
                <a:lnTo>
                  <a:pt x="5489" y="44358"/>
                </a:lnTo>
                <a:lnTo>
                  <a:pt x="3676" y="47681"/>
                </a:lnTo>
                <a:lnTo>
                  <a:pt x="2199" y="50953"/>
                </a:lnTo>
                <a:lnTo>
                  <a:pt x="1343" y="53353"/>
                </a:lnTo>
                <a:lnTo>
                  <a:pt x="874" y="54931"/>
                </a:lnTo>
                <a:lnTo>
                  <a:pt x="504" y="56475"/>
                </a:lnTo>
                <a:lnTo>
                  <a:pt x="236" y="58002"/>
                </a:lnTo>
                <a:lnTo>
                  <a:pt x="68" y="59479"/>
                </a:lnTo>
                <a:lnTo>
                  <a:pt x="1" y="60922"/>
                </a:lnTo>
                <a:lnTo>
                  <a:pt x="34" y="62349"/>
                </a:lnTo>
                <a:lnTo>
                  <a:pt x="169" y="63708"/>
                </a:lnTo>
                <a:lnTo>
                  <a:pt x="420" y="65051"/>
                </a:lnTo>
                <a:lnTo>
                  <a:pt x="773" y="66326"/>
                </a:lnTo>
                <a:lnTo>
                  <a:pt x="1008" y="66947"/>
                </a:lnTo>
                <a:lnTo>
                  <a:pt x="1209" y="67468"/>
                </a:lnTo>
                <a:lnTo>
                  <a:pt x="1679" y="68441"/>
                </a:lnTo>
                <a:lnTo>
                  <a:pt x="2233" y="69398"/>
                </a:lnTo>
                <a:lnTo>
                  <a:pt x="2871" y="70287"/>
                </a:lnTo>
                <a:lnTo>
                  <a:pt x="3223" y="70707"/>
                </a:lnTo>
                <a:lnTo>
                  <a:pt x="57801" y="134683"/>
                </a:lnTo>
                <a:lnTo>
                  <a:pt x="57851" y="134733"/>
                </a:lnTo>
                <a:lnTo>
                  <a:pt x="58338" y="135287"/>
                </a:lnTo>
                <a:lnTo>
                  <a:pt x="59378" y="136344"/>
                </a:lnTo>
                <a:lnTo>
                  <a:pt x="60486" y="137318"/>
                </a:lnTo>
                <a:lnTo>
                  <a:pt x="61661" y="138224"/>
                </a:lnTo>
                <a:lnTo>
                  <a:pt x="62903" y="139063"/>
                </a:lnTo>
                <a:lnTo>
                  <a:pt x="64229" y="139835"/>
                </a:lnTo>
                <a:lnTo>
                  <a:pt x="65605" y="140523"/>
                </a:lnTo>
                <a:lnTo>
                  <a:pt x="67031" y="141127"/>
                </a:lnTo>
                <a:lnTo>
                  <a:pt x="68525" y="141664"/>
                </a:lnTo>
                <a:lnTo>
                  <a:pt x="70069" y="142134"/>
                </a:lnTo>
                <a:lnTo>
                  <a:pt x="71680" y="142520"/>
                </a:lnTo>
                <a:lnTo>
                  <a:pt x="73325" y="142839"/>
                </a:lnTo>
                <a:lnTo>
                  <a:pt x="75003" y="143074"/>
                </a:lnTo>
                <a:lnTo>
                  <a:pt x="76749" y="143242"/>
                </a:lnTo>
                <a:lnTo>
                  <a:pt x="79417" y="143343"/>
                </a:lnTo>
                <a:lnTo>
                  <a:pt x="83092" y="143192"/>
                </a:lnTo>
                <a:lnTo>
                  <a:pt x="86902" y="142722"/>
                </a:lnTo>
                <a:lnTo>
                  <a:pt x="90813" y="141933"/>
                </a:lnTo>
                <a:lnTo>
                  <a:pt x="94773" y="140825"/>
                </a:lnTo>
                <a:lnTo>
                  <a:pt x="98801" y="139382"/>
                </a:lnTo>
                <a:lnTo>
                  <a:pt x="102863" y="137603"/>
                </a:lnTo>
                <a:lnTo>
                  <a:pt x="106907" y="135505"/>
                </a:lnTo>
                <a:lnTo>
                  <a:pt x="110952" y="133038"/>
                </a:lnTo>
                <a:lnTo>
                  <a:pt x="112949" y="131679"/>
                </a:lnTo>
                <a:lnTo>
                  <a:pt x="114913" y="130269"/>
                </a:lnTo>
                <a:lnTo>
                  <a:pt x="118605" y="127315"/>
                </a:lnTo>
                <a:lnTo>
                  <a:pt x="121961" y="124227"/>
                </a:lnTo>
                <a:lnTo>
                  <a:pt x="125016" y="121022"/>
                </a:lnTo>
                <a:lnTo>
                  <a:pt x="127751" y="117732"/>
                </a:lnTo>
                <a:lnTo>
                  <a:pt x="130151" y="114376"/>
                </a:lnTo>
                <a:lnTo>
                  <a:pt x="132232" y="110985"/>
                </a:lnTo>
                <a:lnTo>
                  <a:pt x="133978" y="107562"/>
                </a:lnTo>
                <a:lnTo>
                  <a:pt x="135371" y="104155"/>
                </a:lnTo>
                <a:lnTo>
                  <a:pt x="136193" y="101604"/>
                </a:lnTo>
                <a:lnTo>
                  <a:pt x="136630" y="99926"/>
                </a:lnTo>
                <a:lnTo>
                  <a:pt x="136982" y="98264"/>
                </a:lnTo>
                <a:lnTo>
                  <a:pt x="137251" y="96603"/>
                </a:lnTo>
                <a:lnTo>
                  <a:pt x="137435" y="94975"/>
                </a:lnTo>
                <a:lnTo>
                  <a:pt x="137519" y="93363"/>
                </a:lnTo>
                <a:lnTo>
                  <a:pt x="137536" y="91769"/>
                </a:lnTo>
                <a:lnTo>
                  <a:pt x="137452" y="90208"/>
                </a:lnTo>
                <a:lnTo>
                  <a:pt x="137267" y="88681"/>
                </a:lnTo>
                <a:lnTo>
                  <a:pt x="136999" y="87187"/>
                </a:lnTo>
                <a:lnTo>
                  <a:pt x="136646" y="85727"/>
                </a:lnTo>
                <a:lnTo>
                  <a:pt x="136193" y="84301"/>
                </a:lnTo>
                <a:lnTo>
                  <a:pt x="135656" y="82925"/>
                </a:lnTo>
                <a:lnTo>
                  <a:pt x="135018" y="81599"/>
                </a:lnTo>
                <a:lnTo>
                  <a:pt x="134666" y="80961"/>
                </a:lnTo>
                <a:lnTo>
                  <a:pt x="93246" y="7838"/>
                </a:lnTo>
                <a:lnTo>
                  <a:pt x="93179" y="7721"/>
                </a:lnTo>
                <a:lnTo>
                  <a:pt x="92910" y="7251"/>
                </a:lnTo>
                <a:lnTo>
                  <a:pt x="92289" y="6345"/>
                </a:lnTo>
                <a:lnTo>
                  <a:pt x="91585" y="5489"/>
                </a:lnTo>
                <a:lnTo>
                  <a:pt x="90813" y="4717"/>
                </a:lnTo>
                <a:lnTo>
                  <a:pt x="90410" y="4348"/>
                </a:lnTo>
                <a:lnTo>
                  <a:pt x="89906" y="3928"/>
                </a:lnTo>
                <a:lnTo>
                  <a:pt x="88815" y="3139"/>
                </a:lnTo>
                <a:lnTo>
                  <a:pt x="87657" y="2451"/>
                </a:lnTo>
                <a:lnTo>
                  <a:pt x="86415" y="1847"/>
                </a:lnTo>
                <a:lnTo>
                  <a:pt x="85090" y="1343"/>
                </a:lnTo>
                <a:lnTo>
                  <a:pt x="83713" y="907"/>
                </a:lnTo>
                <a:lnTo>
                  <a:pt x="82253" y="571"/>
                </a:lnTo>
                <a:lnTo>
                  <a:pt x="80743" y="303"/>
                </a:lnTo>
                <a:lnTo>
                  <a:pt x="79165" y="118"/>
                </a:lnTo>
                <a:lnTo>
                  <a:pt x="77521" y="18"/>
                </a:lnTo>
                <a:lnTo>
                  <a:pt x="74970" y="1"/>
                </a:lnTo>
                <a:close/>
              </a:path>
            </a:pathLst>
          </a:cu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689" name="Google Shape;689;p25"/>
          <p:cNvGrpSpPr/>
          <p:nvPr/>
        </p:nvGrpSpPr>
        <p:grpSpPr>
          <a:xfrm>
            <a:off x="-261461" y="977029"/>
            <a:ext cx="3642797" cy="4512947"/>
            <a:chOff x="2282750" y="968575"/>
            <a:chExt cx="3054500" cy="3784125"/>
          </a:xfrm>
        </p:grpSpPr>
        <p:sp>
          <p:nvSpPr>
            <p:cNvPr id="690" name="Google Shape;690;p25"/>
            <p:cNvSpPr/>
            <p:nvPr/>
          </p:nvSpPr>
          <p:spPr>
            <a:xfrm>
              <a:off x="2282750" y="968575"/>
              <a:ext cx="3054500" cy="3784125"/>
            </a:xfrm>
            <a:custGeom>
              <a:rect b="b" l="l" r="r" t="t"/>
              <a:pathLst>
                <a:path extrusionOk="0" fill="none" h="151365" w="122180">
                  <a:moveTo>
                    <a:pt x="83109" y="137385"/>
                  </a:moveTo>
                  <a:lnTo>
                    <a:pt x="44744" y="151365"/>
                  </a:lnTo>
                  <a:lnTo>
                    <a:pt x="1" y="115987"/>
                  </a:lnTo>
                  <a:lnTo>
                    <a:pt x="54729" y="24000"/>
                  </a:lnTo>
                  <a:lnTo>
                    <a:pt x="86818" y="1"/>
                  </a:lnTo>
                  <a:lnTo>
                    <a:pt x="122179" y="35664"/>
                  </a:lnTo>
                  <a:lnTo>
                    <a:pt x="83109" y="137385"/>
                  </a:lnTo>
                  <a:close/>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1" name="Google Shape;691;p25"/>
            <p:cNvSpPr/>
            <p:nvPr/>
          </p:nvSpPr>
          <p:spPr>
            <a:xfrm>
              <a:off x="2282750" y="3384475"/>
              <a:ext cx="868550" cy="483775"/>
            </a:xfrm>
            <a:custGeom>
              <a:rect b="b" l="l" r="r" t="t"/>
              <a:pathLst>
                <a:path extrusionOk="0" fill="none" h="19351" w="34742">
                  <a:moveTo>
                    <a:pt x="34741" y="0"/>
                  </a:moveTo>
                  <a:lnTo>
                    <a:pt x="1" y="19351"/>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2" name="Google Shape;692;p25"/>
            <p:cNvSpPr/>
            <p:nvPr/>
          </p:nvSpPr>
          <p:spPr>
            <a:xfrm>
              <a:off x="3151275" y="968575"/>
              <a:ext cx="1301950" cy="2415925"/>
            </a:xfrm>
            <a:custGeom>
              <a:rect b="b" l="l" r="r" t="t"/>
              <a:pathLst>
                <a:path extrusionOk="0" fill="none" h="96637" w="52078">
                  <a:moveTo>
                    <a:pt x="0" y="96636"/>
                  </a:moveTo>
                  <a:lnTo>
                    <a:pt x="52077" y="1"/>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3" name="Google Shape;693;p25"/>
            <p:cNvSpPr/>
            <p:nvPr/>
          </p:nvSpPr>
          <p:spPr>
            <a:xfrm>
              <a:off x="3151275" y="3384475"/>
              <a:ext cx="1209225" cy="1018725"/>
            </a:xfrm>
            <a:custGeom>
              <a:rect b="b" l="l" r="r" t="t"/>
              <a:pathLst>
                <a:path extrusionOk="0" fill="none" h="40749" w="48369">
                  <a:moveTo>
                    <a:pt x="48368" y="40749"/>
                  </a:moveTo>
                  <a:lnTo>
                    <a:pt x="0" y="0"/>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94" name="Google Shape;694;p25"/>
          <p:cNvGrpSpPr/>
          <p:nvPr/>
        </p:nvGrpSpPr>
        <p:grpSpPr>
          <a:xfrm>
            <a:off x="4004612" y="329983"/>
            <a:ext cx="1135856" cy="245435"/>
            <a:chOff x="238125" y="2073350"/>
            <a:chExt cx="7143750" cy="1568275"/>
          </a:xfrm>
        </p:grpSpPr>
        <p:sp>
          <p:nvSpPr>
            <p:cNvPr id="695" name="Google Shape;695;p25"/>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5"/>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5"/>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5"/>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5"/>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5"/>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5"/>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5"/>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5"/>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5"/>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5"/>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5"/>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5"/>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5"/>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5"/>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5"/>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5"/>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4" name="Google Shape;714;p25"/>
          <p:cNvSpPr txBox="1"/>
          <p:nvPr>
            <p:ph idx="1" type="subTitle"/>
          </p:nvPr>
        </p:nvSpPr>
        <p:spPr>
          <a:xfrm>
            <a:off x="4004988" y="4489650"/>
            <a:ext cx="3867000" cy="318300"/>
          </a:xfrm>
          <a:prstGeom prst="rect">
            <a:avLst/>
          </a:prstGeom>
          <a:noFill/>
        </p:spPr>
        <p:txBody>
          <a:bodyPr anchorCtr="0" anchor="b" bIns="0" lIns="0" spcFirstLastPara="1" rIns="0" wrap="square" tIns="0">
            <a:noAutofit/>
          </a:bodyPr>
          <a:lstStyle>
            <a:lvl1pPr lvl="0" rtl="0">
              <a:spcBef>
                <a:spcPts val="0"/>
              </a:spcBef>
              <a:spcAft>
                <a:spcPts val="0"/>
              </a:spcAft>
              <a:buNone/>
              <a:defRPr sz="1100">
                <a:solidFill>
                  <a:schemeClr val="dk1"/>
                </a:solidFill>
                <a:latin typeface="DM Sans"/>
                <a:ea typeface="DM Sans"/>
                <a:cs typeface="DM Sans"/>
                <a:sym typeface="DM Sans"/>
              </a:defRPr>
            </a:lvl1pPr>
            <a:lvl2pPr lvl="1" rtl="0">
              <a:spcBef>
                <a:spcPts val="0"/>
              </a:spcBef>
              <a:spcAft>
                <a:spcPts val="0"/>
              </a:spcAft>
              <a:buNone/>
              <a:defRPr sz="1100">
                <a:solidFill>
                  <a:schemeClr val="dk1"/>
                </a:solidFill>
                <a:latin typeface="DM Sans"/>
                <a:ea typeface="DM Sans"/>
                <a:cs typeface="DM Sans"/>
                <a:sym typeface="DM Sans"/>
              </a:defRPr>
            </a:lvl2pPr>
            <a:lvl3pPr lvl="2" rtl="0">
              <a:spcBef>
                <a:spcPts val="0"/>
              </a:spcBef>
              <a:spcAft>
                <a:spcPts val="0"/>
              </a:spcAft>
              <a:buNone/>
              <a:defRPr sz="1100">
                <a:solidFill>
                  <a:schemeClr val="dk1"/>
                </a:solidFill>
                <a:latin typeface="DM Sans"/>
                <a:ea typeface="DM Sans"/>
                <a:cs typeface="DM Sans"/>
                <a:sym typeface="DM Sans"/>
              </a:defRPr>
            </a:lvl3pPr>
            <a:lvl4pPr lvl="3" rtl="0">
              <a:spcBef>
                <a:spcPts val="0"/>
              </a:spcBef>
              <a:spcAft>
                <a:spcPts val="0"/>
              </a:spcAft>
              <a:buNone/>
              <a:defRPr sz="1100">
                <a:solidFill>
                  <a:schemeClr val="dk1"/>
                </a:solidFill>
                <a:latin typeface="DM Sans"/>
                <a:ea typeface="DM Sans"/>
                <a:cs typeface="DM Sans"/>
                <a:sym typeface="DM Sans"/>
              </a:defRPr>
            </a:lvl4pPr>
            <a:lvl5pPr lvl="4" rtl="0">
              <a:spcBef>
                <a:spcPts val="0"/>
              </a:spcBef>
              <a:spcAft>
                <a:spcPts val="0"/>
              </a:spcAft>
              <a:buNone/>
              <a:defRPr sz="1100">
                <a:solidFill>
                  <a:schemeClr val="dk1"/>
                </a:solidFill>
                <a:latin typeface="DM Sans"/>
                <a:ea typeface="DM Sans"/>
                <a:cs typeface="DM Sans"/>
                <a:sym typeface="DM Sans"/>
              </a:defRPr>
            </a:lvl5pPr>
            <a:lvl6pPr lvl="5" rtl="0">
              <a:spcBef>
                <a:spcPts val="0"/>
              </a:spcBef>
              <a:spcAft>
                <a:spcPts val="0"/>
              </a:spcAft>
              <a:buNone/>
              <a:defRPr sz="1100">
                <a:solidFill>
                  <a:schemeClr val="dk1"/>
                </a:solidFill>
                <a:latin typeface="DM Sans"/>
                <a:ea typeface="DM Sans"/>
                <a:cs typeface="DM Sans"/>
                <a:sym typeface="DM Sans"/>
              </a:defRPr>
            </a:lvl6pPr>
            <a:lvl7pPr lvl="6" rtl="0">
              <a:spcBef>
                <a:spcPts val="0"/>
              </a:spcBef>
              <a:spcAft>
                <a:spcPts val="0"/>
              </a:spcAft>
              <a:buNone/>
              <a:defRPr sz="1100">
                <a:solidFill>
                  <a:schemeClr val="dk1"/>
                </a:solidFill>
                <a:latin typeface="DM Sans"/>
                <a:ea typeface="DM Sans"/>
                <a:cs typeface="DM Sans"/>
                <a:sym typeface="DM Sans"/>
              </a:defRPr>
            </a:lvl7pPr>
            <a:lvl8pPr lvl="7" rtl="0">
              <a:spcBef>
                <a:spcPts val="0"/>
              </a:spcBef>
              <a:spcAft>
                <a:spcPts val="0"/>
              </a:spcAft>
              <a:buNone/>
              <a:defRPr sz="1100">
                <a:solidFill>
                  <a:schemeClr val="dk1"/>
                </a:solidFill>
                <a:latin typeface="DM Sans"/>
                <a:ea typeface="DM Sans"/>
                <a:cs typeface="DM Sans"/>
                <a:sym typeface="DM Sans"/>
              </a:defRPr>
            </a:lvl8pPr>
            <a:lvl9pPr lvl="8" rtl="0">
              <a:spcBef>
                <a:spcPts val="0"/>
              </a:spcBef>
              <a:spcAft>
                <a:spcPts val="0"/>
              </a:spcAft>
              <a:buNone/>
              <a:defRPr sz="1100">
                <a:solidFill>
                  <a:schemeClr val="dk1"/>
                </a:solidFill>
                <a:latin typeface="DM Sans"/>
                <a:ea typeface="DM Sans"/>
                <a:cs typeface="DM Sans"/>
                <a:sym typeface="DM Sans"/>
              </a:defRPr>
            </a:lvl9pPr>
          </a:lstStyle>
          <a:p/>
        </p:txBody>
      </p:sp>
      <p:sp>
        <p:nvSpPr>
          <p:cNvPr id="715" name="Google Shape;715;p25"/>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q Statement - Left Aligned">
  <p:cSld name="BLANK_1_1_1_1_1_1_1_1_1_1_1_1_1_1_1_1_1_1_1">
    <p:spTree>
      <p:nvGrpSpPr>
        <p:cNvPr id="716" name="Shape 716"/>
        <p:cNvGrpSpPr/>
        <p:nvPr/>
      </p:nvGrpSpPr>
      <p:grpSpPr>
        <a:xfrm>
          <a:off x="0" y="0"/>
          <a:ext cx="0" cy="0"/>
          <a:chOff x="0" y="0"/>
          <a:chExt cx="0" cy="0"/>
        </a:xfrm>
      </p:grpSpPr>
      <p:sp>
        <p:nvSpPr>
          <p:cNvPr id="717" name="Google Shape;717;p26"/>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
        <p:nvSpPr>
          <p:cNvPr id="718" name="Google Shape;718;p2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Statement - Left Aligned [Teal]">
  <p:cSld name="BLANK_1_1_1_1_1_1_1_1_1_1_1_1_1_1_1_1_1_1_1_2">
    <p:spTree>
      <p:nvGrpSpPr>
        <p:cNvPr id="719" name="Shape 719"/>
        <p:cNvGrpSpPr/>
        <p:nvPr/>
      </p:nvGrpSpPr>
      <p:grpSpPr>
        <a:xfrm>
          <a:off x="0" y="0"/>
          <a:ext cx="0" cy="0"/>
          <a:chOff x="0" y="0"/>
          <a:chExt cx="0" cy="0"/>
        </a:xfrm>
      </p:grpSpPr>
      <p:sp>
        <p:nvSpPr>
          <p:cNvPr id="720" name="Google Shape;720;p27"/>
          <p:cNvSpPr/>
          <p:nvPr/>
        </p:nvSpPr>
        <p:spPr>
          <a:xfrm>
            <a:off x="3695913" y="-598812"/>
            <a:ext cx="5895692" cy="5900153"/>
          </a:xfrm>
          <a:custGeom>
            <a:rect b="b" l="l" r="r" t="t"/>
            <a:pathLst>
              <a:path extrusionOk="0" h="132283" w="132183">
                <a:moveTo>
                  <a:pt x="77135" y="1"/>
                </a:moveTo>
                <a:lnTo>
                  <a:pt x="6143" y="8392"/>
                </a:lnTo>
                <a:lnTo>
                  <a:pt x="1" y="82673"/>
                </a:lnTo>
                <a:lnTo>
                  <a:pt x="42948" y="132283"/>
                </a:lnTo>
                <a:lnTo>
                  <a:pt x="111976" y="108351"/>
                </a:lnTo>
                <a:lnTo>
                  <a:pt x="132182" y="35295"/>
                </a:lnTo>
                <a:lnTo>
                  <a:pt x="77135" y="1"/>
                </a:lnTo>
                <a:close/>
              </a:path>
            </a:pathLst>
          </a:custGeom>
          <a:solidFill>
            <a:srgbClr val="A6FFE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21" name="Google Shape;721;p27"/>
          <p:cNvGrpSpPr/>
          <p:nvPr/>
        </p:nvGrpSpPr>
        <p:grpSpPr>
          <a:xfrm>
            <a:off x="-204322" y="1248015"/>
            <a:ext cx="3356746" cy="3382240"/>
            <a:chOff x="2072550" y="1102425"/>
            <a:chExt cx="3426650" cy="3452675"/>
          </a:xfrm>
        </p:grpSpPr>
        <p:sp>
          <p:nvSpPr>
            <p:cNvPr id="722" name="Google Shape;722;p27"/>
            <p:cNvSpPr/>
            <p:nvPr/>
          </p:nvSpPr>
          <p:spPr>
            <a:xfrm>
              <a:off x="2726250" y="2176950"/>
              <a:ext cx="2772950" cy="2378150"/>
            </a:xfrm>
            <a:custGeom>
              <a:rect b="b" l="l" r="r" t="t"/>
              <a:pathLst>
                <a:path extrusionOk="0" fill="none" h="95126" w="110918">
                  <a:moveTo>
                    <a:pt x="69397" y="64195"/>
                  </a:moveTo>
                  <a:lnTo>
                    <a:pt x="67047" y="66141"/>
                  </a:lnTo>
                  <a:lnTo>
                    <a:pt x="62298" y="69850"/>
                  </a:lnTo>
                  <a:lnTo>
                    <a:pt x="57531" y="73391"/>
                  </a:lnTo>
                  <a:lnTo>
                    <a:pt x="52782" y="76714"/>
                  </a:lnTo>
                  <a:lnTo>
                    <a:pt x="48049" y="79836"/>
                  </a:lnTo>
                  <a:lnTo>
                    <a:pt x="43367" y="82706"/>
                  </a:lnTo>
                  <a:lnTo>
                    <a:pt x="38785" y="85324"/>
                  </a:lnTo>
                  <a:lnTo>
                    <a:pt x="34321" y="87657"/>
                  </a:lnTo>
                  <a:lnTo>
                    <a:pt x="29991" y="89721"/>
                  </a:lnTo>
                  <a:lnTo>
                    <a:pt x="25829" y="91483"/>
                  </a:lnTo>
                  <a:lnTo>
                    <a:pt x="21868" y="92910"/>
                  </a:lnTo>
                  <a:lnTo>
                    <a:pt x="18142" y="94001"/>
                  </a:lnTo>
                  <a:lnTo>
                    <a:pt x="15524" y="94588"/>
                  </a:lnTo>
                  <a:lnTo>
                    <a:pt x="13846" y="94857"/>
                  </a:lnTo>
                  <a:lnTo>
                    <a:pt x="12251" y="95041"/>
                  </a:lnTo>
                  <a:lnTo>
                    <a:pt x="10724" y="95125"/>
                  </a:lnTo>
                  <a:lnTo>
                    <a:pt x="9281" y="95125"/>
                  </a:lnTo>
                  <a:lnTo>
                    <a:pt x="7922" y="95008"/>
                  </a:lnTo>
                  <a:lnTo>
                    <a:pt x="6646" y="94790"/>
                  </a:lnTo>
                  <a:lnTo>
                    <a:pt x="5454" y="94487"/>
                  </a:lnTo>
                  <a:lnTo>
                    <a:pt x="4901" y="94286"/>
                  </a:lnTo>
                  <a:lnTo>
                    <a:pt x="4464" y="94101"/>
                  </a:lnTo>
                  <a:lnTo>
                    <a:pt x="3659" y="93682"/>
                  </a:lnTo>
                  <a:lnTo>
                    <a:pt x="2920" y="93195"/>
                  </a:lnTo>
                  <a:lnTo>
                    <a:pt x="2283" y="92641"/>
                  </a:lnTo>
                  <a:lnTo>
                    <a:pt x="1712" y="92037"/>
                  </a:lnTo>
                  <a:lnTo>
                    <a:pt x="1242" y="91349"/>
                  </a:lnTo>
                  <a:lnTo>
                    <a:pt x="839" y="90611"/>
                  </a:lnTo>
                  <a:lnTo>
                    <a:pt x="504" y="89822"/>
                  </a:lnTo>
                  <a:lnTo>
                    <a:pt x="386" y="89385"/>
                  </a:lnTo>
                  <a:lnTo>
                    <a:pt x="252" y="88882"/>
                  </a:lnTo>
                  <a:lnTo>
                    <a:pt x="84" y="87808"/>
                  </a:lnTo>
                  <a:lnTo>
                    <a:pt x="0" y="86667"/>
                  </a:lnTo>
                  <a:lnTo>
                    <a:pt x="34" y="85442"/>
                  </a:lnTo>
                  <a:lnTo>
                    <a:pt x="185" y="84149"/>
                  </a:lnTo>
                  <a:lnTo>
                    <a:pt x="420" y="82807"/>
                  </a:lnTo>
                  <a:lnTo>
                    <a:pt x="772" y="81380"/>
                  </a:lnTo>
                  <a:lnTo>
                    <a:pt x="1208" y="79903"/>
                  </a:lnTo>
                  <a:lnTo>
                    <a:pt x="2064" y="77570"/>
                  </a:lnTo>
                  <a:lnTo>
                    <a:pt x="3541" y="74247"/>
                  </a:lnTo>
                  <a:lnTo>
                    <a:pt x="5438" y="70740"/>
                  </a:lnTo>
                  <a:lnTo>
                    <a:pt x="7703" y="67031"/>
                  </a:lnTo>
                  <a:lnTo>
                    <a:pt x="10355" y="63154"/>
                  </a:lnTo>
                  <a:lnTo>
                    <a:pt x="13376" y="59143"/>
                  </a:lnTo>
                  <a:lnTo>
                    <a:pt x="16766" y="54998"/>
                  </a:lnTo>
                  <a:lnTo>
                    <a:pt x="20509" y="50735"/>
                  </a:lnTo>
                  <a:lnTo>
                    <a:pt x="24604" y="46388"/>
                  </a:lnTo>
                  <a:lnTo>
                    <a:pt x="29068" y="41957"/>
                  </a:lnTo>
                  <a:lnTo>
                    <a:pt x="33851" y="37493"/>
                  </a:lnTo>
                  <a:lnTo>
                    <a:pt x="38986" y="32995"/>
                  </a:lnTo>
                  <a:lnTo>
                    <a:pt x="41689" y="30730"/>
                  </a:lnTo>
                  <a:lnTo>
                    <a:pt x="44407" y="28497"/>
                  </a:lnTo>
                  <a:lnTo>
                    <a:pt x="49778" y="24319"/>
                  </a:lnTo>
                  <a:lnTo>
                    <a:pt x="55048" y="20442"/>
                  </a:lnTo>
                  <a:lnTo>
                    <a:pt x="60200" y="16901"/>
                  </a:lnTo>
                  <a:lnTo>
                    <a:pt x="65235" y="13695"/>
                  </a:lnTo>
                  <a:lnTo>
                    <a:pt x="70102" y="10808"/>
                  </a:lnTo>
                  <a:lnTo>
                    <a:pt x="74784" y="8274"/>
                  </a:lnTo>
                  <a:lnTo>
                    <a:pt x="79282" y="6059"/>
                  </a:lnTo>
                  <a:lnTo>
                    <a:pt x="83562" y="4179"/>
                  </a:lnTo>
                  <a:lnTo>
                    <a:pt x="87606" y="2652"/>
                  </a:lnTo>
                  <a:lnTo>
                    <a:pt x="91399" y="1460"/>
                  </a:lnTo>
                  <a:lnTo>
                    <a:pt x="94907" y="621"/>
                  </a:lnTo>
                  <a:lnTo>
                    <a:pt x="97340" y="235"/>
                  </a:lnTo>
                  <a:lnTo>
                    <a:pt x="98884" y="67"/>
                  </a:lnTo>
                  <a:lnTo>
                    <a:pt x="100328" y="0"/>
                  </a:lnTo>
                  <a:lnTo>
                    <a:pt x="101704" y="17"/>
                  </a:lnTo>
                  <a:lnTo>
                    <a:pt x="102996" y="118"/>
                  </a:lnTo>
                  <a:lnTo>
                    <a:pt x="104188" y="319"/>
                  </a:lnTo>
                  <a:lnTo>
                    <a:pt x="105295" y="604"/>
                  </a:lnTo>
                  <a:lnTo>
                    <a:pt x="106319" y="974"/>
                  </a:lnTo>
                  <a:lnTo>
                    <a:pt x="106789" y="1192"/>
                  </a:lnTo>
                  <a:lnTo>
                    <a:pt x="107175" y="1393"/>
                  </a:lnTo>
                  <a:lnTo>
                    <a:pt x="107897" y="1863"/>
                  </a:lnTo>
                  <a:lnTo>
                    <a:pt x="108551" y="2383"/>
                  </a:lnTo>
                  <a:lnTo>
                    <a:pt x="109122" y="2988"/>
                  </a:lnTo>
                  <a:lnTo>
                    <a:pt x="109625" y="3659"/>
                  </a:lnTo>
                  <a:lnTo>
                    <a:pt x="110045" y="4381"/>
                  </a:lnTo>
                  <a:lnTo>
                    <a:pt x="110380" y="5186"/>
                  </a:lnTo>
                  <a:lnTo>
                    <a:pt x="110632" y="6059"/>
                  </a:lnTo>
                  <a:lnTo>
                    <a:pt x="110733" y="6529"/>
                  </a:lnTo>
                  <a:lnTo>
                    <a:pt x="110834" y="7099"/>
                  </a:lnTo>
                  <a:lnTo>
                    <a:pt x="110918" y="8325"/>
                  </a:lnTo>
                  <a:lnTo>
                    <a:pt x="110901" y="9617"/>
                  </a:lnTo>
                  <a:lnTo>
                    <a:pt x="110750" y="10959"/>
                  </a:lnTo>
                  <a:lnTo>
                    <a:pt x="110498" y="12386"/>
                  </a:lnTo>
                  <a:lnTo>
                    <a:pt x="110129" y="13863"/>
                  </a:lnTo>
                  <a:lnTo>
                    <a:pt x="109659" y="15390"/>
                  </a:lnTo>
                  <a:lnTo>
                    <a:pt x="109088" y="16968"/>
                  </a:lnTo>
                  <a:lnTo>
                    <a:pt x="108031" y="19435"/>
                  </a:lnTo>
                  <a:lnTo>
                    <a:pt x="106285" y="22892"/>
                  </a:lnTo>
                  <a:lnTo>
                    <a:pt x="104154" y="26500"/>
                  </a:lnTo>
                  <a:lnTo>
                    <a:pt x="101670" y="30260"/>
                  </a:lnTo>
                  <a:lnTo>
                    <a:pt x="98851" y="34120"/>
                  </a:lnTo>
                  <a:lnTo>
                    <a:pt x="95729" y="38064"/>
                  </a:lnTo>
                  <a:lnTo>
                    <a:pt x="92322" y="42075"/>
                  </a:lnTo>
                  <a:lnTo>
                    <a:pt x="88647" y="46136"/>
                  </a:lnTo>
                  <a:lnTo>
                    <a:pt x="84736" y="50198"/>
                  </a:lnTo>
                  <a:lnTo>
                    <a:pt x="80591" y="54259"/>
                  </a:lnTo>
                  <a:lnTo>
                    <a:pt x="76244" y="58287"/>
                  </a:lnTo>
                  <a:lnTo>
                    <a:pt x="71730" y="62248"/>
                  </a:lnTo>
                  <a:lnTo>
                    <a:pt x="69397" y="64195"/>
                  </a:lnTo>
                  <a:close/>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23" name="Google Shape;723;p27"/>
            <p:cNvSpPr/>
            <p:nvPr/>
          </p:nvSpPr>
          <p:spPr>
            <a:xfrm>
              <a:off x="2072550" y="1102425"/>
              <a:ext cx="3323425" cy="3309175"/>
            </a:xfrm>
            <a:custGeom>
              <a:rect b="b" l="l" r="r" t="t"/>
              <a:pathLst>
                <a:path extrusionOk="0" fill="none" h="132367" w="132937">
                  <a:moveTo>
                    <a:pt x="26534" y="132366"/>
                  </a:moveTo>
                  <a:lnTo>
                    <a:pt x="26534" y="132366"/>
                  </a:lnTo>
                  <a:lnTo>
                    <a:pt x="454" y="40095"/>
                  </a:lnTo>
                  <a:lnTo>
                    <a:pt x="269" y="39373"/>
                  </a:lnTo>
                  <a:lnTo>
                    <a:pt x="51" y="37863"/>
                  </a:lnTo>
                  <a:lnTo>
                    <a:pt x="0" y="36251"/>
                  </a:lnTo>
                  <a:lnTo>
                    <a:pt x="151" y="34573"/>
                  </a:lnTo>
                  <a:lnTo>
                    <a:pt x="454" y="32811"/>
                  </a:lnTo>
                  <a:lnTo>
                    <a:pt x="940" y="30998"/>
                  </a:lnTo>
                  <a:lnTo>
                    <a:pt x="1595" y="29136"/>
                  </a:lnTo>
                  <a:lnTo>
                    <a:pt x="2417" y="27239"/>
                  </a:lnTo>
                  <a:lnTo>
                    <a:pt x="3407" y="25309"/>
                  </a:lnTo>
                  <a:lnTo>
                    <a:pt x="4549" y="23362"/>
                  </a:lnTo>
                  <a:lnTo>
                    <a:pt x="5858" y="21399"/>
                  </a:lnTo>
                  <a:lnTo>
                    <a:pt x="7318" y="19435"/>
                  </a:lnTo>
                  <a:lnTo>
                    <a:pt x="8946" y="17471"/>
                  </a:lnTo>
                  <a:lnTo>
                    <a:pt x="10708" y="15541"/>
                  </a:lnTo>
                  <a:lnTo>
                    <a:pt x="12621" y="13628"/>
                  </a:lnTo>
                  <a:lnTo>
                    <a:pt x="14685" y="11765"/>
                  </a:lnTo>
                  <a:lnTo>
                    <a:pt x="15776" y="10859"/>
                  </a:lnTo>
                  <a:lnTo>
                    <a:pt x="16884" y="9953"/>
                  </a:lnTo>
                  <a:lnTo>
                    <a:pt x="19099" y="8291"/>
                  </a:lnTo>
                  <a:lnTo>
                    <a:pt x="21348" y="6764"/>
                  </a:lnTo>
                  <a:lnTo>
                    <a:pt x="23580" y="5405"/>
                  </a:lnTo>
                  <a:lnTo>
                    <a:pt x="25796" y="4196"/>
                  </a:lnTo>
                  <a:lnTo>
                    <a:pt x="28011" y="3122"/>
                  </a:lnTo>
                  <a:lnTo>
                    <a:pt x="30176" y="2216"/>
                  </a:lnTo>
                  <a:lnTo>
                    <a:pt x="32307" y="1461"/>
                  </a:lnTo>
                  <a:lnTo>
                    <a:pt x="34405" y="856"/>
                  </a:lnTo>
                  <a:lnTo>
                    <a:pt x="36419" y="420"/>
                  </a:lnTo>
                  <a:lnTo>
                    <a:pt x="38366" y="135"/>
                  </a:lnTo>
                  <a:lnTo>
                    <a:pt x="40246" y="1"/>
                  </a:lnTo>
                  <a:lnTo>
                    <a:pt x="42025" y="17"/>
                  </a:lnTo>
                  <a:lnTo>
                    <a:pt x="43703" y="202"/>
                  </a:lnTo>
                  <a:lnTo>
                    <a:pt x="45264" y="538"/>
                  </a:lnTo>
                  <a:lnTo>
                    <a:pt x="46724" y="1041"/>
                  </a:lnTo>
                  <a:lnTo>
                    <a:pt x="47378" y="1343"/>
                  </a:lnTo>
                  <a:lnTo>
                    <a:pt x="132937" y="44173"/>
                  </a:lnTo>
                  <a:lnTo>
                    <a:pt x="132937" y="44173"/>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724" name="Google Shape;724;p2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725" name="Google Shape;725;p27"/>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a Statement - Left Aligned [Purple]">
  <p:cSld name="BLANK_1_1_1_1_1_1_1_1_1_1_1_1_1_1_1_1_1_1_1_1">
    <p:spTree>
      <p:nvGrpSpPr>
        <p:cNvPr id="726" name="Shape 726"/>
        <p:cNvGrpSpPr/>
        <p:nvPr/>
      </p:nvGrpSpPr>
      <p:grpSpPr>
        <a:xfrm>
          <a:off x="0" y="0"/>
          <a:ext cx="0" cy="0"/>
          <a:chOff x="0" y="0"/>
          <a:chExt cx="0" cy="0"/>
        </a:xfrm>
      </p:grpSpPr>
      <p:sp>
        <p:nvSpPr>
          <p:cNvPr id="727" name="Google Shape;727;p28"/>
          <p:cNvSpPr/>
          <p:nvPr/>
        </p:nvSpPr>
        <p:spPr>
          <a:xfrm>
            <a:off x="2833863" y="-898563"/>
            <a:ext cx="6748338" cy="7253046"/>
          </a:xfrm>
          <a:custGeom>
            <a:rect b="b" l="l" r="r" t="t"/>
            <a:pathLst>
              <a:path extrusionOk="0" h="155578" w="144752">
                <a:moveTo>
                  <a:pt x="63557" y="1"/>
                </a:moveTo>
                <a:lnTo>
                  <a:pt x="32811" y="23665"/>
                </a:lnTo>
                <a:lnTo>
                  <a:pt x="0" y="110348"/>
                </a:lnTo>
                <a:lnTo>
                  <a:pt x="42175" y="155577"/>
                </a:lnTo>
                <a:lnTo>
                  <a:pt x="94353" y="143527"/>
                </a:lnTo>
                <a:lnTo>
                  <a:pt x="144752" y="67602"/>
                </a:lnTo>
                <a:lnTo>
                  <a:pt x="123572" y="24470"/>
                </a:lnTo>
                <a:lnTo>
                  <a:pt x="63557" y="1"/>
                </a:lnTo>
                <a:close/>
              </a:path>
            </a:pathLst>
          </a:custGeom>
          <a:solidFill>
            <a:srgbClr val="E6D6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28" name="Google Shape;728;p28"/>
          <p:cNvGrpSpPr/>
          <p:nvPr/>
        </p:nvGrpSpPr>
        <p:grpSpPr>
          <a:xfrm>
            <a:off x="-352368" y="525009"/>
            <a:ext cx="3545437" cy="3010967"/>
            <a:chOff x="2242900" y="1360875"/>
            <a:chExt cx="3217275" cy="2732275"/>
          </a:xfrm>
        </p:grpSpPr>
        <p:sp>
          <p:nvSpPr>
            <p:cNvPr id="729" name="Google Shape;729;p28"/>
            <p:cNvSpPr/>
            <p:nvPr/>
          </p:nvSpPr>
          <p:spPr>
            <a:xfrm>
              <a:off x="2698550" y="2662400"/>
              <a:ext cx="625600" cy="1430750"/>
            </a:xfrm>
            <a:custGeom>
              <a:rect b="b" l="l" r="r" t="t"/>
              <a:pathLst>
                <a:path extrusionOk="0" fill="none" h="57230" w="25024">
                  <a:moveTo>
                    <a:pt x="0" y="57229"/>
                  </a:moveTo>
                  <a:lnTo>
                    <a:pt x="25024" y="0"/>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0" name="Google Shape;730;p28"/>
            <p:cNvSpPr/>
            <p:nvPr/>
          </p:nvSpPr>
          <p:spPr>
            <a:xfrm>
              <a:off x="2242900" y="1628575"/>
              <a:ext cx="3217275" cy="2464575"/>
            </a:xfrm>
            <a:custGeom>
              <a:rect b="b" l="l" r="r" t="t"/>
              <a:pathLst>
                <a:path extrusionOk="0" fill="none" h="98583" w="128691">
                  <a:moveTo>
                    <a:pt x="128691" y="43166"/>
                  </a:moveTo>
                  <a:lnTo>
                    <a:pt x="103936" y="88597"/>
                  </a:lnTo>
                  <a:lnTo>
                    <a:pt x="18226" y="98582"/>
                  </a:lnTo>
                  <a:lnTo>
                    <a:pt x="16481" y="96417"/>
                  </a:lnTo>
                  <a:lnTo>
                    <a:pt x="13326" y="92289"/>
                  </a:lnTo>
                  <a:lnTo>
                    <a:pt x="10557" y="88311"/>
                  </a:lnTo>
                  <a:lnTo>
                    <a:pt x="8140" y="84468"/>
                  </a:lnTo>
                  <a:lnTo>
                    <a:pt x="6076" y="80725"/>
                  </a:lnTo>
                  <a:lnTo>
                    <a:pt x="4347" y="77050"/>
                  </a:lnTo>
                  <a:lnTo>
                    <a:pt x="2904" y="73442"/>
                  </a:lnTo>
                  <a:lnTo>
                    <a:pt x="1746" y="69833"/>
                  </a:lnTo>
                  <a:lnTo>
                    <a:pt x="1276" y="68038"/>
                  </a:lnTo>
                  <a:lnTo>
                    <a:pt x="940" y="66695"/>
                  </a:lnTo>
                  <a:lnTo>
                    <a:pt x="453" y="64127"/>
                  </a:lnTo>
                  <a:lnTo>
                    <a:pt x="135" y="61694"/>
                  </a:lnTo>
                  <a:lnTo>
                    <a:pt x="0" y="59378"/>
                  </a:lnTo>
                  <a:lnTo>
                    <a:pt x="34" y="57179"/>
                  </a:lnTo>
                  <a:lnTo>
                    <a:pt x="252" y="55081"/>
                  </a:lnTo>
                  <a:lnTo>
                    <a:pt x="655" y="53067"/>
                  </a:lnTo>
                  <a:lnTo>
                    <a:pt x="1209" y="51121"/>
                  </a:lnTo>
                  <a:lnTo>
                    <a:pt x="1561" y="50181"/>
                  </a:lnTo>
                  <a:lnTo>
                    <a:pt x="21113" y="0"/>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1" name="Google Shape;731;p28"/>
            <p:cNvSpPr/>
            <p:nvPr/>
          </p:nvSpPr>
          <p:spPr>
            <a:xfrm>
              <a:off x="2750150" y="1360875"/>
              <a:ext cx="2710025" cy="1346850"/>
            </a:xfrm>
            <a:custGeom>
              <a:rect b="b" l="l" r="r" t="t"/>
              <a:pathLst>
                <a:path extrusionOk="0" fill="none" h="53874" w="108401">
                  <a:moveTo>
                    <a:pt x="108401" y="53874"/>
                  </a:moveTo>
                  <a:lnTo>
                    <a:pt x="22960" y="52061"/>
                  </a:lnTo>
                  <a:lnTo>
                    <a:pt x="20929" y="50097"/>
                  </a:lnTo>
                  <a:lnTo>
                    <a:pt x="17253" y="46321"/>
                  </a:lnTo>
                  <a:lnTo>
                    <a:pt x="13981" y="42730"/>
                  </a:lnTo>
                  <a:lnTo>
                    <a:pt x="11111" y="39289"/>
                  </a:lnTo>
                  <a:lnTo>
                    <a:pt x="8610" y="35983"/>
                  </a:lnTo>
                  <a:lnTo>
                    <a:pt x="6445" y="32794"/>
                  </a:lnTo>
                  <a:lnTo>
                    <a:pt x="4582" y="29673"/>
                  </a:lnTo>
                  <a:lnTo>
                    <a:pt x="3022" y="26602"/>
                  </a:lnTo>
                  <a:lnTo>
                    <a:pt x="2350" y="25074"/>
                  </a:lnTo>
                  <a:lnTo>
                    <a:pt x="1897" y="23950"/>
                  </a:lnTo>
                  <a:lnTo>
                    <a:pt x="1125" y="21818"/>
                  </a:lnTo>
                  <a:lnTo>
                    <a:pt x="554" y="19821"/>
                  </a:lnTo>
                  <a:lnTo>
                    <a:pt x="168" y="17942"/>
                  </a:lnTo>
                  <a:lnTo>
                    <a:pt x="1" y="16163"/>
                  </a:lnTo>
                  <a:lnTo>
                    <a:pt x="1" y="14501"/>
                  </a:lnTo>
                  <a:lnTo>
                    <a:pt x="185" y="12924"/>
                  </a:lnTo>
                  <a:lnTo>
                    <a:pt x="571" y="11430"/>
                  </a:lnTo>
                  <a:lnTo>
                    <a:pt x="823" y="10725"/>
                  </a:lnTo>
                  <a:lnTo>
                    <a:pt x="1142" y="9970"/>
                  </a:lnTo>
                  <a:lnTo>
                    <a:pt x="1914" y="8560"/>
                  </a:lnTo>
                  <a:lnTo>
                    <a:pt x="2367" y="7889"/>
                  </a:lnTo>
                  <a:lnTo>
                    <a:pt x="2921" y="7133"/>
                  </a:lnTo>
                  <a:lnTo>
                    <a:pt x="4180" y="5774"/>
                  </a:lnTo>
                  <a:lnTo>
                    <a:pt x="5623" y="4582"/>
                  </a:lnTo>
                  <a:lnTo>
                    <a:pt x="7251" y="3542"/>
                  </a:lnTo>
                  <a:lnTo>
                    <a:pt x="9080" y="2652"/>
                  </a:lnTo>
                  <a:lnTo>
                    <a:pt x="11111" y="1914"/>
                  </a:lnTo>
                  <a:lnTo>
                    <a:pt x="13393" y="1293"/>
                  </a:lnTo>
                  <a:lnTo>
                    <a:pt x="15894" y="790"/>
                  </a:lnTo>
                  <a:lnTo>
                    <a:pt x="17237" y="571"/>
                  </a:lnTo>
                  <a:lnTo>
                    <a:pt x="18546" y="404"/>
                  </a:lnTo>
                  <a:lnTo>
                    <a:pt x="21214" y="152"/>
                  </a:lnTo>
                  <a:lnTo>
                    <a:pt x="23950" y="18"/>
                  </a:lnTo>
                  <a:lnTo>
                    <a:pt x="26769" y="1"/>
                  </a:lnTo>
                  <a:lnTo>
                    <a:pt x="29706" y="101"/>
                  </a:lnTo>
                  <a:lnTo>
                    <a:pt x="32794" y="336"/>
                  </a:lnTo>
                  <a:lnTo>
                    <a:pt x="36033" y="672"/>
                  </a:lnTo>
                  <a:lnTo>
                    <a:pt x="39474" y="1125"/>
                  </a:lnTo>
                  <a:lnTo>
                    <a:pt x="41270" y="1411"/>
                  </a:lnTo>
                  <a:lnTo>
                    <a:pt x="108401" y="53874"/>
                  </a:lnTo>
                  <a:close/>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732" name="Google Shape;732;p28"/>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
        <p:nvSpPr>
          <p:cNvPr id="733" name="Google Shape;733;p2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b Statement - Left Aligned [Pink]">
  <p:cSld name="BLANK_1_1_1_1_1_1_1_1_1_1_1_1_1_1_1_1_1_1_1_1_1">
    <p:spTree>
      <p:nvGrpSpPr>
        <p:cNvPr id="734" name="Shape 734"/>
        <p:cNvGrpSpPr/>
        <p:nvPr/>
      </p:nvGrpSpPr>
      <p:grpSpPr>
        <a:xfrm>
          <a:off x="0" y="0"/>
          <a:ext cx="0" cy="0"/>
          <a:chOff x="0" y="0"/>
          <a:chExt cx="0" cy="0"/>
        </a:xfrm>
      </p:grpSpPr>
      <p:sp>
        <p:nvSpPr>
          <p:cNvPr id="735" name="Google Shape;735;p29"/>
          <p:cNvSpPr/>
          <p:nvPr/>
        </p:nvSpPr>
        <p:spPr>
          <a:xfrm>
            <a:off x="3368888" y="-833987"/>
            <a:ext cx="6649009" cy="6218780"/>
          </a:xfrm>
          <a:custGeom>
            <a:rect b="b" l="l" r="r" t="t"/>
            <a:pathLst>
              <a:path extrusionOk="0" h="132216" w="141363">
                <a:moveTo>
                  <a:pt x="76816" y="0"/>
                </a:moveTo>
                <a:lnTo>
                  <a:pt x="73627" y="51"/>
                </a:lnTo>
                <a:lnTo>
                  <a:pt x="70455" y="235"/>
                </a:lnTo>
                <a:lnTo>
                  <a:pt x="67266" y="554"/>
                </a:lnTo>
                <a:lnTo>
                  <a:pt x="64111" y="1007"/>
                </a:lnTo>
                <a:lnTo>
                  <a:pt x="60956" y="1595"/>
                </a:lnTo>
                <a:lnTo>
                  <a:pt x="57834" y="2300"/>
                </a:lnTo>
                <a:lnTo>
                  <a:pt x="54729" y="3155"/>
                </a:lnTo>
                <a:lnTo>
                  <a:pt x="51641" y="4146"/>
                </a:lnTo>
                <a:lnTo>
                  <a:pt x="48604" y="5270"/>
                </a:lnTo>
                <a:lnTo>
                  <a:pt x="45600" y="6512"/>
                </a:lnTo>
                <a:lnTo>
                  <a:pt x="42629" y="7905"/>
                </a:lnTo>
                <a:lnTo>
                  <a:pt x="39709" y="9432"/>
                </a:lnTo>
                <a:lnTo>
                  <a:pt x="36839" y="11094"/>
                </a:lnTo>
                <a:lnTo>
                  <a:pt x="34019" y="12889"/>
                </a:lnTo>
                <a:lnTo>
                  <a:pt x="32626" y="13846"/>
                </a:lnTo>
                <a:lnTo>
                  <a:pt x="31267" y="14820"/>
                </a:lnTo>
                <a:lnTo>
                  <a:pt x="28615" y="16850"/>
                </a:lnTo>
                <a:lnTo>
                  <a:pt x="26064" y="18982"/>
                </a:lnTo>
                <a:lnTo>
                  <a:pt x="23631" y="21197"/>
                </a:lnTo>
                <a:lnTo>
                  <a:pt x="21315" y="23513"/>
                </a:lnTo>
                <a:lnTo>
                  <a:pt x="19116" y="25913"/>
                </a:lnTo>
                <a:lnTo>
                  <a:pt x="17018" y="28397"/>
                </a:lnTo>
                <a:lnTo>
                  <a:pt x="15038" y="30948"/>
                </a:lnTo>
                <a:lnTo>
                  <a:pt x="13175" y="33566"/>
                </a:lnTo>
                <a:lnTo>
                  <a:pt x="11430" y="36268"/>
                </a:lnTo>
                <a:lnTo>
                  <a:pt x="9802" y="39020"/>
                </a:lnTo>
                <a:lnTo>
                  <a:pt x="8308" y="41840"/>
                </a:lnTo>
                <a:lnTo>
                  <a:pt x="6915" y="44726"/>
                </a:lnTo>
                <a:lnTo>
                  <a:pt x="5656" y="47647"/>
                </a:lnTo>
                <a:lnTo>
                  <a:pt x="4515" y="50617"/>
                </a:lnTo>
                <a:lnTo>
                  <a:pt x="3508" y="53638"/>
                </a:lnTo>
                <a:lnTo>
                  <a:pt x="2619" y="56693"/>
                </a:lnTo>
                <a:lnTo>
                  <a:pt x="1864" y="59781"/>
                </a:lnTo>
                <a:lnTo>
                  <a:pt x="1226" y="62902"/>
                </a:lnTo>
                <a:lnTo>
                  <a:pt x="722" y="66041"/>
                </a:lnTo>
                <a:lnTo>
                  <a:pt x="353" y="69213"/>
                </a:lnTo>
                <a:lnTo>
                  <a:pt x="118" y="72401"/>
                </a:lnTo>
                <a:lnTo>
                  <a:pt x="1" y="75607"/>
                </a:lnTo>
                <a:lnTo>
                  <a:pt x="34" y="78812"/>
                </a:lnTo>
                <a:lnTo>
                  <a:pt x="202" y="82035"/>
                </a:lnTo>
                <a:lnTo>
                  <a:pt x="504" y="85240"/>
                </a:lnTo>
                <a:lnTo>
                  <a:pt x="941" y="88462"/>
                </a:lnTo>
                <a:lnTo>
                  <a:pt x="1528" y="91668"/>
                </a:lnTo>
                <a:lnTo>
                  <a:pt x="2233" y="94873"/>
                </a:lnTo>
                <a:lnTo>
                  <a:pt x="3106" y="98045"/>
                </a:lnTo>
                <a:lnTo>
                  <a:pt x="4112" y="101201"/>
                </a:lnTo>
                <a:lnTo>
                  <a:pt x="5254" y="104339"/>
                </a:lnTo>
                <a:lnTo>
                  <a:pt x="5891" y="105900"/>
                </a:lnTo>
                <a:lnTo>
                  <a:pt x="6277" y="106823"/>
                </a:lnTo>
                <a:lnTo>
                  <a:pt x="7133" y="108619"/>
                </a:lnTo>
                <a:lnTo>
                  <a:pt x="8073" y="110364"/>
                </a:lnTo>
                <a:lnTo>
                  <a:pt x="9097" y="112059"/>
                </a:lnTo>
                <a:lnTo>
                  <a:pt x="10205" y="113704"/>
                </a:lnTo>
                <a:lnTo>
                  <a:pt x="11413" y="115281"/>
                </a:lnTo>
                <a:lnTo>
                  <a:pt x="12672" y="116809"/>
                </a:lnTo>
                <a:lnTo>
                  <a:pt x="14031" y="118252"/>
                </a:lnTo>
                <a:lnTo>
                  <a:pt x="14736" y="118957"/>
                </a:lnTo>
                <a:lnTo>
                  <a:pt x="15709" y="119880"/>
                </a:lnTo>
                <a:lnTo>
                  <a:pt x="17707" y="121608"/>
                </a:lnTo>
                <a:lnTo>
                  <a:pt x="19821" y="123203"/>
                </a:lnTo>
                <a:lnTo>
                  <a:pt x="22020" y="124663"/>
                </a:lnTo>
                <a:lnTo>
                  <a:pt x="24319" y="126006"/>
                </a:lnTo>
                <a:lnTo>
                  <a:pt x="26685" y="127197"/>
                </a:lnTo>
                <a:lnTo>
                  <a:pt x="29136" y="128271"/>
                </a:lnTo>
                <a:lnTo>
                  <a:pt x="31653" y="129194"/>
                </a:lnTo>
                <a:lnTo>
                  <a:pt x="34238" y="130017"/>
                </a:lnTo>
                <a:lnTo>
                  <a:pt x="36889" y="130688"/>
                </a:lnTo>
                <a:lnTo>
                  <a:pt x="39608" y="131242"/>
                </a:lnTo>
                <a:lnTo>
                  <a:pt x="42377" y="131678"/>
                </a:lnTo>
                <a:lnTo>
                  <a:pt x="45180" y="131980"/>
                </a:lnTo>
                <a:lnTo>
                  <a:pt x="48050" y="132165"/>
                </a:lnTo>
                <a:lnTo>
                  <a:pt x="50936" y="132215"/>
                </a:lnTo>
                <a:lnTo>
                  <a:pt x="53873" y="132165"/>
                </a:lnTo>
                <a:lnTo>
                  <a:pt x="56844" y="131980"/>
                </a:lnTo>
                <a:lnTo>
                  <a:pt x="59831" y="131678"/>
                </a:lnTo>
                <a:lnTo>
                  <a:pt x="62835" y="131259"/>
                </a:lnTo>
                <a:lnTo>
                  <a:pt x="65873" y="130722"/>
                </a:lnTo>
                <a:lnTo>
                  <a:pt x="68911" y="130067"/>
                </a:lnTo>
                <a:lnTo>
                  <a:pt x="71949" y="129295"/>
                </a:lnTo>
                <a:lnTo>
                  <a:pt x="75003" y="128422"/>
                </a:lnTo>
                <a:lnTo>
                  <a:pt x="78041" y="127432"/>
                </a:lnTo>
                <a:lnTo>
                  <a:pt x="81078" y="126324"/>
                </a:lnTo>
                <a:lnTo>
                  <a:pt x="84099" y="125099"/>
                </a:lnTo>
                <a:lnTo>
                  <a:pt x="87120" y="123773"/>
                </a:lnTo>
                <a:lnTo>
                  <a:pt x="90108" y="122347"/>
                </a:lnTo>
                <a:lnTo>
                  <a:pt x="93061" y="120803"/>
                </a:lnTo>
                <a:lnTo>
                  <a:pt x="95982" y="119141"/>
                </a:lnTo>
                <a:lnTo>
                  <a:pt x="98885" y="117396"/>
                </a:lnTo>
                <a:lnTo>
                  <a:pt x="101738" y="115533"/>
                </a:lnTo>
                <a:lnTo>
                  <a:pt x="103148" y="114560"/>
                </a:lnTo>
                <a:lnTo>
                  <a:pt x="104541" y="113569"/>
                </a:lnTo>
                <a:lnTo>
                  <a:pt x="107260" y="111522"/>
                </a:lnTo>
                <a:lnTo>
                  <a:pt x="109911" y="109407"/>
                </a:lnTo>
                <a:lnTo>
                  <a:pt x="112462" y="107226"/>
                </a:lnTo>
                <a:lnTo>
                  <a:pt x="114929" y="104960"/>
                </a:lnTo>
                <a:lnTo>
                  <a:pt x="117296" y="102661"/>
                </a:lnTo>
                <a:lnTo>
                  <a:pt x="119561" y="100278"/>
                </a:lnTo>
                <a:lnTo>
                  <a:pt x="121743" y="97861"/>
                </a:lnTo>
                <a:lnTo>
                  <a:pt x="123824" y="95377"/>
                </a:lnTo>
                <a:lnTo>
                  <a:pt x="125805" y="92860"/>
                </a:lnTo>
                <a:lnTo>
                  <a:pt x="127667" y="90292"/>
                </a:lnTo>
                <a:lnTo>
                  <a:pt x="129430" y="87707"/>
                </a:lnTo>
                <a:lnTo>
                  <a:pt x="131091" y="85072"/>
                </a:lnTo>
                <a:lnTo>
                  <a:pt x="132635" y="82404"/>
                </a:lnTo>
                <a:lnTo>
                  <a:pt x="134062" y="79719"/>
                </a:lnTo>
                <a:lnTo>
                  <a:pt x="135354" y="77017"/>
                </a:lnTo>
                <a:lnTo>
                  <a:pt x="136546" y="74298"/>
                </a:lnTo>
                <a:lnTo>
                  <a:pt x="137603" y="71562"/>
                </a:lnTo>
                <a:lnTo>
                  <a:pt x="138543" y="68810"/>
                </a:lnTo>
                <a:lnTo>
                  <a:pt x="139348" y="66057"/>
                </a:lnTo>
                <a:lnTo>
                  <a:pt x="140020" y="63305"/>
                </a:lnTo>
                <a:lnTo>
                  <a:pt x="140573" y="60569"/>
                </a:lnTo>
                <a:lnTo>
                  <a:pt x="140976" y="57834"/>
                </a:lnTo>
                <a:lnTo>
                  <a:pt x="141245" y="55098"/>
                </a:lnTo>
                <a:lnTo>
                  <a:pt x="141362" y="52396"/>
                </a:lnTo>
                <a:lnTo>
                  <a:pt x="141345" y="49711"/>
                </a:lnTo>
                <a:lnTo>
                  <a:pt x="141178" y="47042"/>
                </a:lnTo>
                <a:lnTo>
                  <a:pt x="140859" y="44408"/>
                </a:lnTo>
                <a:lnTo>
                  <a:pt x="140406" y="41789"/>
                </a:lnTo>
                <a:lnTo>
                  <a:pt x="139785" y="39222"/>
                </a:lnTo>
                <a:lnTo>
                  <a:pt x="138996" y="36704"/>
                </a:lnTo>
                <a:lnTo>
                  <a:pt x="138056" y="34220"/>
                </a:lnTo>
                <a:lnTo>
                  <a:pt x="137536" y="32995"/>
                </a:lnTo>
                <a:lnTo>
                  <a:pt x="137116" y="32089"/>
                </a:lnTo>
                <a:lnTo>
                  <a:pt x="136210" y="30327"/>
                </a:lnTo>
                <a:lnTo>
                  <a:pt x="135203" y="28598"/>
                </a:lnTo>
                <a:lnTo>
                  <a:pt x="134129" y="26937"/>
                </a:lnTo>
                <a:lnTo>
                  <a:pt x="132971" y="25326"/>
                </a:lnTo>
                <a:lnTo>
                  <a:pt x="131729" y="23782"/>
                </a:lnTo>
                <a:lnTo>
                  <a:pt x="130420" y="22305"/>
                </a:lnTo>
                <a:lnTo>
                  <a:pt x="129010" y="20878"/>
                </a:lnTo>
                <a:lnTo>
                  <a:pt x="128288" y="20207"/>
                </a:lnTo>
                <a:lnTo>
                  <a:pt x="127046" y="19066"/>
                </a:lnTo>
                <a:lnTo>
                  <a:pt x="124495" y="16917"/>
                </a:lnTo>
                <a:lnTo>
                  <a:pt x="121861" y="14887"/>
                </a:lnTo>
                <a:lnTo>
                  <a:pt x="119175" y="12990"/>
                </a:lnTo>
                <a:lnTo>
                  <a:pt x="116406" y="11228"/>
                </a:lnTo>
                <a:lnTo>
                  <a:pt x="113603" y="9583"/>
                </a:lnTo>
                <a:lnTo>
                  <a:pt x="110734" y="8073"/>
                </a:lnTo>
                <a:lnTo>
                  <a:pt x="107813" y="6697"/>
                </a:lnTo>
                <a:lnTo>
                  <a:pt x="104843" y="5438"/>
                </a:lnTo>
                <a:lnTo>
                  <a:pt x="101839" y="4313"/>
                </a:lnTo>
                <a:lnTo>
                  <a:pt x="98784" y="3307"/>
                </a:lnTo>
                <a:lnTo>
                  <a:pt x="95713" y="2451"/>
                </a:lnTo>
                <a:lnTo>
                  <a:pt x="92608" y="1712"/>
                </a:lnTo>
                <a:lnTo>
                  <a:pt x="89487" y="1108"/>
                </a:lnTo>
                <a:lnTo>
                  <a:pt x="86331" y="638"/>
                </a:lnTo>
                <a:lnTo>
                  <a:pt x="83159" y="286"/>
                </a:lnTo>
                <a:lnTo>
                  <a:pt x="79988" y="84"/>
                </a:lnTo>
                <a:lnTo>
                  <a:pt x="76816" y="0"/>
                </a:lnTo>
                <a:close/>
              </a:path>
            </a:pathLst>
          </a:custGeom>
          <a:solidFill>
            <a:srgbClr val="FFD4E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36" name="Google Shape;736;p29"/>
          <p:cNvGrpSpPr/>
          <p:nvPr/>
        </p:nvGrpSpPr>
        <p:grpSpPr>
          <a:xfrm>
            <a:off x="-288686" y="1044067"/>
            <a:ext cx="3098680" cy="3341591"/>
            <a:chOff x="2149750" y="1084375"/>
            <a:chExt cx="3414900" cy="3682600"/>
          </a:xfrm>
        </p:grpSpPr>
        <p:sp>
          <p:nvSpPr>
            <p:cNvPr id="737" name="Google Shape;737;p29"/>
            <p:cNvSpPr/>
            <p:nvPr/>
          </p:nvSpPr>
          <p:spPr>
            <a:xfrm>
              <a:off x="2149750" y="1084375"/>
              <a:ext cx="3414900" cy="3682600"/>
            </a:xfrm>
            <a:custGeom>
              <a:rect b="b" l="l" r="r" t="t"/>
              <a:pathLst>
                <a:path extrusionOk="0" fill="none" h="147304" w="136596">
                  <a:moveTo>
                    <a:pt x="68424" y="147304"/>
                  </a:moveTo>
                  <a:lnTo>
                    <a:pt x="0" y="99036"/>
                  </a:lnTo>
                  <a:lnTo>
                    <a:pt x="12235" y="34557"/>
                  </a:lnTo>
                  <a:lnTo>
                    <a:pt x="64749" y="1"/>
                  </a:lnTo>
                  <a:lnTo>
                    <a:pt x="136596" y="41991"/>
                  </a:lnTo>
                  <a:lnTo>
                    <a:pt x="108434" y="99573"/>
                  </a:lnTo>
                  <a:lnTo>
                    <a:pt x="68424" y="147304"/>
                  </a:lnTo>
                  <a:close/>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8" name="Google Shape;738;p29"/>
            <p:cNvSpPr/>
            <p:nvPr/>
          </p:nvSpPr>
          <p:spPr>
            <a:xfrm>
              <a:off x="2455625" y="1948275"/>
              <a:ext cx="2058000" cy="1320000"/>
            </a:xfrm>
            <a:custGeom>
              <a:rect b="b" l="l" r="r" t="t"/>
              <a:pathLst>
                <a:path extrusionOk="0" fill="none" h="52800" w="82320">
                  <a:moveTo>
                    <a:pt x="0" y="1"/>
                  </a:moveTo>
                  <a:lnTo>
                    <a:pt x="82320" y="52799"/>
                  </a:lnTo>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39" name="Google Shape;739;p29"/>
            <p:cNvSpPr/>
            <p:nvPr/>
          </p:nvSpPr>
          <p:spPr>
            <a:xfrm>
              <a:off x="4513600" y="2134150"/>
              <a:ext cx="1051050" cy="1134125"/>
            </a:xfrm>
            <a:custGeom>
              <a:rect b="b" l="l" r="r" t="t"/>
              <a:pathLst>
                <a:path extrusionOk="0" fill="none" h="45365" w="42042">
                  <a:moveTo>
                    <a:pt x="1" y="45364"/>
                  </a:moveTo>
                  <a:lnTo>
                    <a:pt x="42042" y="0"/>
                  </a:lnTo>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0" name="Google Shape;740;p29"/>
            <p:cNvSpPr/>
            <p:nvPr/>
          </p:nvSpPr>
          <p:spPr>
            <a:xfrm>
              <a:off x="3860325" y="3268250"/>
              <a:ext cx="653300" cy="1498725"/>
            </a:xfrm>
            <a:custGeom>
              <a:rect b="b" l="l" r="r" t="t"/>
              <a:pathLst>
                <a:path extrusionOk="0" fill="none" h="59949" w="26132">
                  <a:moveTo>
                    <a:pt x="1" y="59949"/>
                  </a:moveTo>
                  <a:lnTo>
                    <a:pt x="26132" y="0"/>
                  </a:lnTo>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741" name="Google Shape;741;p29"/>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
        <p:nvSpPr>
          <p:cNvPr id="742" name="Google Shape;742;p2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c Statement - Left Aligned [Orange]">
  <p:cSld name="BLANK_1_1_1_1_1_1_1_1_1_1_1_1_1_1_1_1_1_1_1_1_1_1">
    <p:spTree>
      <p:nvGrpSpPr>
        <p:cNvPr id="743" name="Shape 743"/>
        <p:cNvGrpSpPr/>
        <p:nvPr/>
      </p:nvGrpSpPr>
      <p:grpSpPr>
        <a:xfrm>
          <a:off x="0" y="0"/>
          <a:ext cx="0" cy="0"/>
          <a:chOff x="0" y="0"/>
          <a:chExt cx="0" cy="0"/>
        </a:xfrm>
      </p:grpSpPr>
      <p:sp>
        <p:nvSpPr>
          <p:cNvPr id="744" name="Google Shape;744;p30"/>
          <p:cNvSpPr/>
          <p:nvPr/>
        </p:nvSpPr>
        <p:spPr>
          <a:xfrm>
            <a:off x="3254137" y="-378799"/>
            <a:ext cx="6786480" cy="6838815"/>
          </a:xfrm>
          <a:custGeom>
            <a:rect b="b" l="l" r="r" t="t"/>
            <a:pathLst>
              <a:path extrusionOk="0" h="138123" w="137066">
                <a:moveTo>
                  <a:pt x="40229" y="0"/>
                </a:moveTo>
                <a:lnTo>
                  <a:pt x="38366" y="135"/>
                </a:lnTo>
                <a:lnTo>
                  <a:pt x="36402" y="420"/>
                </a:lnTo>
                <a:lnTo>
                  <a:pt x="34388" y="873"/>
                </a:lnTo>
                <a:lnTo>
                  <a:pt x="32307" y="1477"/>
                </a:lnTo>
                <a:lnTo>
                  <a:pt x="30176" y="2232"/>
                </a:lnTo>
                <a:lnTo>
                  <a:pt x="27994" y="3139"/>
                </a:lnTo>
                <a:lnTo>
                  <a:pt x="25796" y="4196"/>
                </a:lnTo>
                <a:lnTo>
                  <a:pt x="23563" y="5404"/>
                </a:lnTo>
                <a:lnTo>
                  <a:pt x="21331" y="6781"/>
                </a:lnTo>
                <a:lnTo>
                  <a:pt x="19099" y="8291"/>
                </a:lnTo>
                <a:lnTo>
                  <a:pt x="16867" y="9969"/>
                </a:lnTo>
                <a:lnTo>
                  <a:pt x="15776" y="10859"/>
                </a:lnTo>
                <a:lnTo>
                  <a:pt x="14685" y="11782"/>
                </a:lnTo>
                <a:lnTo>
                  <a:pt x="12621" y="13645"/>
                </a:lnTo>
                <a:lnTo>
                  <a:pt x="10708" y="15541"/>
                </a:lnTo>
                <a:lnTo>
                  <a:pt x="8946" y="17488"/>
                </a:lnTo>
                <a:lnTo>
                  <a:pt x="7318" y="19435"/>
                </a:lnTo>
                <a:lnTo>
                  <a:pt x="5858" y="21398"/>
                </a:lnTo>
                <a:lnTo>
                  <a:pt x="4549" y="23362"/>
                </a:lnTo>
                <a:lnTo>
                  <a:pt x="3407" y="25309"/>
                </a:lnTo>
                <a:lnTo>
                  <a:pt x="2417" y="27239"/>
                </a:lnTo>
                <a:lnTo>
                  <a:pt x="1595" y="29152"/>
                </a:lnTo>
                <a:lnTo>
                  <a:pt x="940" y="31015"/>
                </a:lnTo>
                <a:lnTo>
                  <a:pt x="454" y="32828"/>
                </a:lnTo>
                <a:lnTo>
                  <a:pt x="135" y="34573"/>
                </a:lnTo>
                <a:lnTo>
                  <a:pt x="0" y="36251"/>
                </a:lnTo>
                <a:lnTo>
                  <a:pt x="34" y="37862"/>
                </a:lnTo>
                <a:lnTo>
                  <a:pt x="252" y="39373"/>
                </a:lnTo>
                <a:lnTo>
                  <a:pt x="437" y="40094"/>
                </a:lnTo>
                <a:lnTo>
                  <a:pt x="26534" y="132383"/>
                </a:lnTo>
                <a:lnTo>
                  <a:pt x="26652" y="132803"/>
                </a:lnTo>
                <a:lnTo>
                  <a:pt x="26987" y="133608"/>
                </a:lnTo>
                <a:lnTo>
                  <a:pt x="27390" y="134347"/>
                </a:lnTo>
                <a:lnTo>
                  <a:pt x="27860" y="135018"/>
                </a:lnTo>
                <a:lnTo>
                  <a:pt x="28431" y="135639"/>
                </a:lnTo>
                <a:lnTo>
                  <a:pt x="29068" y="136193"/>
                </a:lnTo>
                <a:lnTo>
                  <a:pt x="29807" y="136679"/>
                </a:lnTo>
                <a:lnTo>
                  <a:pt x="30612" y="137082"/>
                </a:lnTo>
                <a:lnTo>
                  <a:pt x="31049" y="137267"/>
                </a:lnTo>
                <a:lnTo>
                  <a:pt x="31602" y="137468"/>
                </a:lnTo>
                <a:lnTo>
                  <a:pt x="32794" y="137787"/>
                </a:lnTo>
                <a:lnTo>
                  <a:pt x="34070" y="138005"/>
                </a:lnTo>
                <a:lnTo>
                  <a:pt x="35429" y="138106"/>
                </a:lnTo>
                <a:lnTo>
                  <a:pt x="36872" y="138123"/>
                </a:lnTo>
                <a:lnTo>
                  <a:pt x="38399" y="138039"/>
                </a:lnTo>
                <a:lnTo>
                  <a:pt x="39994" y="137854"/>
                </a:lnTo>
                <a:lnTo>
                  <a:pt x="41655" y="137569"/>
                </a:lnTo>
                <a:lnTo>
                  <a:pt x="44290" y="136998"/>
                </a:lnTo>
                <a:lnTo>
                  <a:pt x="48016" y="135891"/>
                </a:lnTo>
                <a:lnTo>
                  <a:pt x="51977" y="134464"/>
                </a:lnTo>
                <a:lnTo>
                  <a:pt x="56139" y="132719"/>
                </a:lnTo>
                <a:lnTo>
                  <a:pt x="60469" y="130654"/>
                </a:lnTo>
                <a:lnTo>
                  <a:pt x="64933" y="128305"/>
                </a:lnTo>
                <a:lnTo>
                  <a:pt x="69515" y="125687"/>
                </a:lnTo>
                <a:lnTo>
                  <a:pt x="74197" y="122817"/>
                </a:lnTo>
                <a:lnTo>
                  <a:pt x="78930" y="119712"/>
                </a:lnTo>
                <a:lnTo>
                  <a:pt x="83679" y="116372"/>
                </a:lnTo>
                <a:lnTo>
                  <a:pt x="88446" y="112848"/>
                </a:lnTo>
                <a:lnTo>
                  <a:pt x="93195" y="109122"/>
                </a:lnTo>
                <a:lnTo>
                  <a:pt x="95545" y="107192"/>
                </a:lnTo>
                <a:lnTo>
                  <a:pt x="97878" y="105245"/>
                </a:lnTo>
                <a:lnTo>
                  <a:pt x="102392" y="101268"/>
                </a:lnTo>
                <a:lnTo>
                  <a:pt x="106739" y="97240"/>
                </a:lnTo>
                <a:lnTo>
                  <a:pt x="110884" y="93178"/>
                </a:lnTo>
                <a:lnTo>
                  <a:pt x="114795" y="89117"/>
                </a:lnTo>
                <a:lnTo>
                  <a:pt x="118470" y="85072"/>
                </a:lnTo>
                <a:lnTo>
                  <a:pt x="121877" y="81061"/>
                </a:lnTo>
                <a:lnTo>
                  <a:pt x="124999" y="77101"/>
                </a:lnTo>
                <a:lnTo>
                  <a:pt x="127818" y="73241"/>
                </a:lnTo>
                <a:lnTo>
                  <a:pt x="130285" y="69498"/>
                </a:lnTo>
                <a:lnTo>
                  <a:pt x="132417" y="65890"/>
                </a:lnTo>
                <a:lnTo>
                  <a:pt x="134179" y="62432"/>
                </a:lnTo>
                <a:lnTo>
                  <a:pt x="135219" y="59965"/>
                </a:lnTo>
                <a:lnTo>
                  <a:pt x="135807" y="58371"/>
                </a:lnTo>
                <a:lnTo>
                  <a:pt x="136277" y="56844"/>
                </a:lnTo>
                <a:lnTo>
                  <a:pt x="136646" y="55367"/>
                </a:lnTo>
                <a:lnTo>
                  <a:pt x="136898" y="53957"/>
                </a:lnTo>
                <a:lnTo>
                  <a:pt x="137032" y="52598"/>
                </a:lnTo>
                <a:lnTo>
                  <a:pt x="137066" y="51305"/>
                </a:lnTo>
                <a:lnTo>
                  <a:pt x="136965" y="50097"/>
                </a:lnTo>
                <a:lnTo>
                  <a:pt x="136864" y="49510"/>
                </a:lnTo>
                <a:lnTo>
                  <a:pt x="136780" y="49057"/>
                </a:lnTo>
                <a:lnTo>
                  <a:pt x="136512" y="48184"/>
                </a:lnTo>
                <a:lnTo>
                  <a:pt x="136176" y="47378"/>
                </a:lnTo>
                <a:lnTo>
                  <a:pt x="135756" y="46640"/>
                </a:lnTo>
                <a:lnTo>
                  <a:pt x="135270" y="45985"/>
                </a:lnTo>
                <a:lnTo>
                  <a:pt x="134682" y="45381"/>
                </a:lnTo>
                <a:lnTo>
                  <a:pt x="134045" y="44844"/>
                </a:lnTo>
                <a:lnTo>
                  <a:pt x="133323" y="44391"/>
                </a:lnTo>
                <a:lnTo>
                  <a:pt x="132920" y="44189"/>
                </a:lnTo>
                <a:lnTo>
                  <a:pt x="47378" y="1360"/>
                </a:lnTo>
                <a:lnTo>
                  <a:pt x="46707" y="1041"/>
                </a:lnTo>
                <a:lnTo>
                  <a:pt x="45264" y="537"/>
                </a:lnTo>
                <a:lnTo>
                  <a:pt x="43686" y="202"/>
                </a:lnTo>
                <a:lnTo>
                  <a:pt x="42008" y="17"/>
                </a:lnTo>
                <a:lnTo>
                  <a:pt x="40229" y="0"/>
                </a:lnTo>
                <a:close/>
              </a:path>
            </a:pathLst>
          </a:custGeom>
          <a:solidFill>
            <a:srgbClr val="FFDEA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45" name="Google Shape;745;p30"/>
          <p:cNvGrpSpPr/>
          <p:nvPr/>
        </p:nvGrpSpPr>
        <p:grpSpPr>
          <a:xfrm>
            <a:off x="-140852" y="1286473"/>
            <a:ext cx="2812854" cy="3160429"/>
            <a:chOff x="2188350" y="1042000"/>
            <a:chExt cx="3246225" cy="3647350"/>
          </a:xfrm>
        </p:grpSpPr>
        <p:sp>
          <p:nvSpPr>
            <p:cNvPr id="746" name="Google Shape;746;p30"/>
            <p:cNvSpPr/>
            <p:nvPr/>
          </p:nvSpPr>
          <p:spPr>
            <a:xfrm>
              <a:off x="2188350" y="1042000"/>
              <a:ext cx="3246225" cy="3647350"/>
            </a:xfrm>
            <a:custGeom>
              <a:rect b="b" l="l" r="r" t="t"/>
              <a:pathLst>
                <a:path extrusionOk="0" fill="none" h="145894" w="129849">
                  <a:moveTo>
                    <a:pt x="43904" y="145894"/>
                  </a:moveTo>
                  <a:lnTo>
                    <a:pt x="129849" y="90276"/>
                  </a:lnTo>
                  <a:lnTo>
                    <a:pt x="74231" y="1"/>
                  </a:lnTo>
                  <a:lnTo>
                    <a:pt x="0" y="59848"/>
                  </a:lnTo>
                  <a:lnTo>
                    <a:pt x="43904" y="145894"/>
                  </a:lnTo>
                  <a:close/>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7" name="Google Shape;747;p30"/>
            <p:cNvSpPr/>
            <p:nvPr/>
          </p:nvSpPr>
          <p:spPr>
            <a:xfrm>
              <a:off x="2612950" y="2764350"/>
              <a:ext cx="2821625" cy="534550"/>
            </a:xfrm>
            <a:custGeom>
              <a:rect b="b" l="l" r="r" t="t"/>
              <a:pathLst>
                <a:path extrusionOk="0" fill="none" h="21382" w="112865">
                  <a:moveTo>
                    <a:pt x="1" y="0"/>
                  </a:moveTo>
                  <a:lnTo>
                    <a:pt x="112865" y="21382"/>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8" name="Google Shape;748;p30"/>
            <p:cNvSpPr/>
            <p:nvPr/>
          </p:nvSpPr>
          <p:spPr>
            <a:xfrm>
              <a:off x="2612950" y="2764350"/>
              <a:ext cx="673025" cy="1925000"/>
            </a:xfrm>
            <a:custGeom>
              <a:rect b="b" l="l" r="r" t="t"/>
              <a:pathLst>
                <a:path extrusionOk="0" fill="none" h="77000" w="26921">
                  <a:moveTo>
                    <a:pt x="1" y="0"/>
                  </a:moveTo>
                  <a:lnTo>
                    <a:pt x="26920" y="77000"/>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49" name="Google Shape;749;p30"/>
            <p:cNvSpPr/>
            <p:nvPr/>
          </p:nvSpPr>
          <p:spPr>
            <a:xfrm>
              <a:off x="2188350" y="2538200"/>
              <a:ext cx="424625" cy="226175"/>
            </a:xfrm>
            <a:custGeom>
              <a:rect b="b" l="l" r="r" t="t"/>
              <a:pathLst>
                <a:path extrusionOk="0" fill="none" h="9047" w="16985">
                  <a:moveTo>
                    <a:pt x="16985" y="9046"/>
                  </a:moveTo>
                  <a:lnTo>
                    <a:pt x="0" y="0"/>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50" name="Google Shape;750;p30"/>
            <p:cNvSpPr/>
            <p:nvPr/>
          </p:nvSpPr>
          <p:spPr>
            <a:xfrm>
              <a:off x="2612950" y="1042000"/>
              <a:ext cx="1431175" cy="1722375"/>
            </a:xfrm>
            <a:custGeom>
              <a:rect b="b" l="l" r="r" t="t"/>
              <a:pathLst>
                <a:path extrusionOk="0" fill="none" h="68895" w="57247">
                  <a:moveTo>
                    <a:pt x="57247" y="1"/>
                  </a:moveTo>
                  <a:lnTo>
                    <a:pt x="1" y="68894"/>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751" name="Google Shape;751;p30"/>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
        <p:nvSpPr>
          <p:cNvPr id="752" name="Google Shape;752;p3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itle &amp; Text">
  <p:cSld name="BLANK_1">
    <p:spTree>
      <p:nvGrpSpPr>
        <p:cNvPr id="35" name="Shape 35"/>
        <p:cNvGrpSpPr/>
        <p:nvPr/>
      </p:nvGrpSpPr>
      <p:grpSpPr>
        <a:xfrm>
          <a:off x="0" y="0"/>
          <a:ext cx="0" cy="0"/>
          <a:chOff x="0" y="0"/>
          <a:chExt cx="0" cy="0"/>
        </a:xfrm>
      </p:grpSpPr>
      <p:sp>
        <p:nvSpPr>
          <p:cNvPr id="36" name="Google Shape;36;p4"/>
          <p:cNvSpPr txBox="1"/>
          <p:nvPr>
            <p:ph type="title"/>
          </p:nvPr>
        </p:nvSpPr>
        <p:spPr>
          <a:xfrm>
            <a:off x="599050" y="278600"/>
            <a:ext cx="65838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37" name="Google Shape;37;p4"/>
          <p:cNvSpPr txBox="1"/>
          <p:nvPr>
            <p:ph idx="1" type="body"/>
          </p:nvPr>
        </p:nvSpPr>
        <p:spPr>
          <a:xfrm>
            <a:off x="606750" y="1028063"/>
            <a:ext cx="7938300" cy="346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38" name="Google Shape;38;p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d Statement - Left Aligned [Dark Image]">
  <p:cSld name="BLANK_1_1_1_1_1_1_1_1_1_1_1_1_1_1_1_1_1_1_1_3">
    <p:bg>
      <p:bgPr>
        <a:blipFill>
          <a:blip r:embed="rId2">
            <a:alphaModFix/>
          </a:blip>
          <a:stretch>
            <a:fillRect/>
          </a:stretch>
        </a:blipFill>
      </p:bgPr>
    </p:bg>
    <p:spTree>
      <p:nvGrpSpPr>
        <p:cNvPr id="753" name="Shape 753"/>
        <p:cNvGrpSpPr/>
        <p:nvPr/>
      </p:nvGrpSpPr>
      <p:grpSpPr>
        <a:xfrm>
          <a:off x="0" y="0"/>
          <a:ext cx="0" cy="0"/>
          <a:chOff x="0" y="0"/>
          <a:chExt cx="0" cy="0"/>
        </a:xfrm>
      </p:grpSpPr>
      <p:sp>
        <p:nvSpPr>
          <p:cNvPr id="754" name="Google Shape;754;p31"/>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accent6"/>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accent6"/>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accent6"/>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accent6"/>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accent6"/>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accent6"/>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accent6"/>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accent6"/>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accent6"/>
                </a:solidFill>
                <a:latin typeface="DM Serif Display"/>
                <a:ea typeface="DM Serif Display"/>
                <a:cs typeface="DM Serif Display"/>
                <a:sym typeface="DM Serif Display"/>
              </a:defRPr>
            </a:lvl9pPr>
          </a:lstStyle>
          <a:p/>
        </p:txBody>
      </p:sp>
      <p:sp>
        <p:nvSpPr>
          <p:cNvPr id="755" name="Google Shape;755;p3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grpSp>
        <p:nvGrpSpPr>
          <p:cNvPr id="756" name="Google Shape;756;p31"/>
          <p:cNvGrpSpPr/>
          <p:nvPr/>
        </p:nvGrpSpPr>
        <p:grpSpPr>
          <a:xfrm>
            <a:off x="8625005" y="4486847"/>
            <a:ext cx="323872" cy="323755"/>
            <a:chOff x="1189675" y="238125"/>
            <a:chExt cx="5240650" cy="5238750"/>
          </a:xfrm>
        </p:grpSpPr>
        <p:sp>
          <p:nvSpPr>
            <p:cNvPr id="757" name="Google Shape;757;p31"/>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1"/>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1"/>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1"/>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 name="Google Shape;761;p3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rgbClr val="FFFFFF"/>
                </a:solidFill>
                <a:latin typeface="DM Sans"/>
                <a:ea typeface="DM Sans"/>
                <a:cs typeface="DM Sans"/>
                <a:sym typeface="DM Sans"/>
              </a:rPr>
              <a:t>Confidential - Google DeepMind &amp; Research​​​​</a:t>
            </a:r>
            <a:endParaRPr sz="700">
              <a:solidFill>
                <a:srgbClr val="FFFFFF"/>
              </a:solidFill>
              <a:latin typeface="DM Sans"/>
              <a:ea typeface="DM Sans"/>
              <a:cs typeface="DM Sans"/>
              <a:sym typeface="DM San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e Statement - Left Aligned [Light Image]">
  <p:cSld name="BLANK_1_1_1_1_1_1_1_1_1_1_1_1_1_1_1_1_1_1_1_3_1">
    <p:bg>
      <p:bgPr>
        <a:blipFill>
          <a:blip r:embed="rId2">
            <a:alphaModFix/>
          </a:blip>
          <a:stretch>
            <a:fillRect/>
          </a:stretch>
        </a:blipFill>
      </p:bgPr>
    </p:bg>
    <p:spTree>
      <p:nvGrpSpPr>
        <p:cNvPr id="762" name="Shape 762"/>
        <p:cNvGrpSpPr/>
        <p:nvPr/>
      </p:nvGrpSpPr>
      <p:grpSpPr>
        <a:xfrm>
          <a:off x="0" y="0"/>
          <a:ext cx="0" cy="0"/>
          <a:chOff x="0" y="0"/>
          <a:chExt cx="0" cy="0"/>
        </a:xfrm>
      </p:grpSpPr>
      <p:sp>
        <p:nvSpPr>
          <p:cNvPr id="763" name="Google Shape;763;p32"/>
          <p:cNvSpPr txBox="1"/>
          <p:nvPr>
            <p:ph type="title"/>
          </p:nvPr>
        </p:nvSpPr>
        <p:spPr>
          <a:xfrm>
            <a:off x="4004998" y="1374225"/>
            <a:ext cx="3858900" cy="1730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500">
                <a:solidFill>
                  <a:schemeClr val="dk1"/>
                </a:solidFill>
                <a:latin typeface="DM Serif Display"/>
                <a:ea typeface="DM Serif Display"/>
                <a:cs typeface="DM Serif Display"/>
                <a:sym typeface="DM Serif Display"/>
              </a:defRPr>
            </a:lvl9pPr>
          </a:lstStyle>
          <a:p/>
        </p:txBody>
      </p:sp>
      <p:sp>
        <p:nvSpPr>
          <p:cNvPr id="764" name="Google Shape;764;p3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p Statement - Centred">
  <p:cSld name="BLANK_1_1_1_1_1_1_1_1_1_1_1_1_1_1_1_1_1_1_1_1_1_1_1">
    <p:spTree>
      <p:nvGrpSpPr>
        <p:cNvPr id="765" name="Shape 765"/>
        <p:cNvGrpSpPr/>
        <p:nvPr/>
      </p:nvGrpSpPr>
      <p:grpSpPr>
        <a:xfrm>
          <a:off x="0" y="0"/>
          <a:ext cx="0" cy="0"/>
          <a:chOff x="0" y="0"/>
          <a:chExt cx="0" cy="0"/>
        </a:xfrm>
      </p:grpSpPr>
      <p:sp>
        <p:nvSpPr>
          <p:cNvPr id="766" name="Google Shape;766;p33"/>
          <p:cNvSpPr txBox="1"/>
          <p:nvPr>
            <p:ph type="title"/>
          </p:nvPr>
        </p:nvSpPr>
        <p:spPr>
          <a:xfrm>
            <a:off x="1961425" y="1374225"/>
            <a:ext cx="5221200" cy="24231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1pPr>
            <a:lvl2pPr lvl="1"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2pPr>
            <a:lvl3pPr lvl="2"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3pPr>
            <a:lvl4pPr lvl="3"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4pPr>
            <a:lvl5pPr lvl="4"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5pPr>
            <a:lvl6pPr lvl="5"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6pPr>
            <a:lvl7pPr lvl="6"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7pPr>
            <a:lvl8pPr lvl="7"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8pPr>
            <a:lvl9pPr lvl="8"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9pPr>
          </a:lstStyle>
          <a:p/>
        </p:txBody>
      </p:sp>
      <p:sp>
        <p:nvSpPr>
          <p:cNvPr id="767" name="Google Shape;767;p3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Statement - Centred [Teal]">
  <p:cSld name="BLANK_1_1_1_1_1_1_1_1_1_1_1_1_1_1_1_1_1_1_1_1_1_1_1_2">
    <p:bg>
      <p:bgPr>
        <a:solidFill>
          <a:srgbClr val="A6FFE0"/>
        </a:solidFill>
      </p:bgPr>
    </p:bg>
    <p:spTree>
      <p:nvGrpSpPr>
        <p:cNvPr id="768" name="Shape 768"/>
        <p:cNvGrpSpPr/>
        <p:nvPr/>
      </p:nvGrpSpPr>
      <p:grpSpPr>
        <a:xfrm>
          <a:off x="0" y="0"/>
          <a:ext cx="0" cy="0"/>
          <a:chOff x="0" y="0"/>
          <a:chExt cx="0" cy="0"/>
        </a:xfrm>
      </p:grpSpPr>
      <p:sp>
        <p:nvSpPr>
          <p:cNvPr id="769" name="Google Shape;769;p34"/>
          <p:cNvSpPr txBox="1"/>
          <p:nvPr>
            <p:ph type="title"/>
          </p:nvPr>
        </p:nvSpPr>
        <p:spPr>
          <a:xfrm>
            <a:off x="1961425" y="1374225"/>
            <a:ext cx="5221200" cy="24231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1pPr>
            <a:lvl2pPr lvl="1"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2pPr>
            <a:lvl3pPr lvl="2"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3pPr>
            <a:lvl4pPr lvl="3"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4pPr>
            <a:lvl5pPr lvl="4"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5pPr>
            <a:lvl6pPr lvl="5"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6pPr>
            <a:lvl7pPr lvl="6"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7pPr>
            <a:lvl8pPr lvl="7"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8pPr>
            <a:lvl9pPr lvl="8"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9pPr>
          </a:lstStyle>
          <a:p/>
        </p:txBody>
      </p:sp>
      <p:sp>
        <p:nvSpPr>
          <p:cNvPr id="770" name="Google Shape;770;p3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a Statement - Centred [Purple]">
  <p:cSld name="BLANK_1_1_1_1_1_1_1_1_1_1_1_1_1_1_1_1_1_1_1_1_1_1_1_2_2">
    <p:bg>
      <p:bgPr>
        <a:solidFill>
          <a:srgbClr val="E6D6FF"/>
        </a:solidFill>
      </p:bgPr>
    </p:bg>
    <p:spTree>
      <p:nvGrpSpPr>
        <p:cNvPr id="771" name="Shape 771"/>
        <p:cNvGrpSpPr/>
        <p:nvPr/>
      </p:nvGrpSpPr>
      <p:grpSpPr>
        <a:xfrm>
          <a:off x="0" y="0"/>
          <a:ext cx="0" cy="0"/>
          <a:chOff x="0" y="0"/>
          <a:chExt cx="0" cy="0"/>
        </a:xfrm>
      </p:grpSpPr>
      <p:sp>
        <p:nvSpPr>
          <p:cNvPr id="772" name="Google Shape;772;p35"/>
          <p:cNvSpPr txBox="1"/>
          <p:nvPr>
            <p:ph type="title"/>
          </p:nvPr>
        </p:nvSpPr>
        <p:spPr>
          <a:xfrm>
            <a:off x="1961425" y="1374225"/>
            <a:ext cx="5221200" cy="24231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1pPr>
            <a:lvl2pPr lvl="1"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2pPr>
            <a:lvl3pPr lvl="2"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3pPr>
            <a:lvl4pPr lvl="3"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4pPr>
            <a:lvl5pPr lvl="4"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5pPr>
            <a:lvl6pPr lvl="5"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6pPr>
            <a:lvl7pPr lvl="6"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7pPr>
            <a:lvl8pPr lvl="7"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8pPr>
            <a:lvl9pPr lvl="8"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9pPr>
          </a:lstStyle>
          <a:p/>
        </p:txBody>
      </p:sp>
      <p:sp>
        <p:nvSpPr>
          <p:cNvPr id="773" name="Google Shape;773;p3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b Statement - Centred [Red]">
  <p:cSld name="BLANK_1_1_1_1_1_1_1_1_1_1_1_1_1_1_1_1_1_1_1_1_1_1_1_2_1">
    <p:bg>
      <p:bgPr>
        <a:solidFill>
          <a:srgbClr val="FFD4E4"/>
        </a:solidFill>
      </p:bgPr>
    </p:bg>
    <p:spTree>
      <p:nvGrpSpPr>
        <p:cNvPr id="774" name="Shape 774"/>
        <p:cNvGrpSpPr/>
        <p:nvPr/>
      </p:nvGrpSpPr>
      <p:grpSpPr>
        <a:xfrm>
          <a:off x="0" y="0"/>
          <a:ext cx="0" cy="0"/>
          <a:chOff x="0" y="0"/>
          <a:chExt cx="0" cy="0"/>
        </a:xfrm>
      </p:grpSpPr>
      <p:sp>
        <p:nvSpPr>
          <p:cNvPr id="775" name="Google Shape;775;p36"/>
          <p:cNvSpPr txBox="1"/>
          <p:nvPr>
            <p:ph type="title"/>
          </p:nvPr>
        </p:nvSpPr>
        <p:spPr>
          <a:xfrm>
            <a:off x="1961425" y="1374225"/>
            <a:ext cx="5221200" cy="24231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1pPr>
            <a:lvl2pPr lvl="1"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2pPr>
            <a:lvl3pPr lvl="2"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3pPr>
            <a:lvl4pPr lvl="3"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4pPr>
            <a:lvl5pPr lvl="4"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5pPr>
            <a:lvl6pPr lvl="5"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6pPr>
            <a:lvl7pPr lvl="6"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7pPr>
            <a:lvl8pPr lvl="7"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8pPr>
            <a:lvl9pPr lvl="8"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9pPr>
          </a:lstStyle>
          <a:p/>
        </p:txBody>
      </p:sp>
      <p:sp>
        <p:nvSpPr>
          <p:cNvPr id="776" name="Google Shape;776;p3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c Statement - Centred [Orange]">
  <p:cSld name="BLANK_1_1_1_1_1_1_1_1_1_1_1_1_1_1_1_1_1_1_1_1_1_1_1_2_1_1">
    <p:bg>
      <p:bgPr>
        <a:solidFill>
          <a:srgbClr val="FFDEAF"/>
        </a:solidFill>
      </p:bgPr>
    </p:bg>
    <p:spTree>
      <p:nvGrpSpPr>
        <p:cNvPr id="777" name="Shape 777"/>
        <p:cNvGrpSpPr/>
        <p:nvPr/>
      </p:nvGrpSpPr>
      <p:grpSpPr>
        <a:xfrm>
          <a:off x="0" y="0"/>
          <a:ext cx="0" cy="0"/>
          <a:chOff x="0" y="0"/>
          <a:chExt cx="0" cy="0"/>
        </a:xfrm>
      </p:grpSpPr>
      <p:sp>
        <p:nvSpPr>
          <p:cNvPr id="778" name="Google Shape;778;p37"/>
          <p:cNvSpPr txBox="1"/>
          <p:nvPr>
            <p:ph type="title"/>
          </p:nvPr>
        </p:nvSpPr>
        <p:spPr>
          <a:xfrm>
            <a:off x="1961425" y="1374225"/>
            <a:ext cx="5221200" cy="24231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1pPr>
            <a:lvl2pPr lvl="1"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2pPr>
            <a:lvl3pPr lvl="2"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3pPr>
            <a:lvl4pPr lvl="3"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4pPr>
            <a:lvl5pPr lvl="4"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5pPr>
            <a:lvl6pPr lvl="5"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6pPr>
            <a:lvl7pPr lvl="6"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7pPr>
            <a:lvl8pPr lvl="7"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8pPr>
            <a:lvl9pPr lvl="8"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9pPr>
          </a:lstStyle>
          <a:p/>
        </p:txBody>
      </p:sp>
      <p:sp>
        <p:nvSpPr>
          <p:cNvPr id="779" name="Google Shape;779;p3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d Statement - Centred [Image Dark]">
  <p:cSld name="BLANK_1_1_1_1_1_1_1_1_1_1_1_1_1_1_1_1_1_1_1_1_1_1_1_2_1_1_1">
    <p:bg>
      <p:bgPr>
        <a:blipFill>
          <a:blip r:embed="rId2">
            <a:alphaModFix/>
          </a:blip>
          <a:stretch>
            <a:fillRect/>
          </a:stretch>
        </a:blipFill>
      </p:bgPr>
    </p:bg>
    <p:spTree>
      <p:nvGrpSpPr>
        <p:cNvPr id="780" name="Shape 780"/>
        <p:cNvGrpSpPr/>
        <p:nvPr/>
      </p:nvGrpSpPr>
      <p:grpSpPr>
        <a:xfrm>
          <a:off x="0" y="0"/>
          <a:ext cx="0" cy="0"/>
          <a:chOff x="0" y="0"/>
          <a:chExt cx="0" cy="0"/>
        </a:xfrm>
      </p:grpSpPr>
      <p:sp>
        <p:nvSpPr>
          <p:cNvPr id="781" name="Google Shape;781;p38"/>
          <p:cNvSpPr txBox="1"/>
          <p:nvPr>
            <p:ph type="title"/>
          </p:nvPr>
        </p:nvSpPr>
        <p:spPr>
          <a:xfrm>
            <a:off x="1961425" y="1374225"/>
            <a:ext cx="5221200" cy="24231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3500">
                <a:solidFill>
                  <a:srgbClr val="FFFFFF"/>
                </a:solidFill>
                <a:latin typeface="DM Serif Display"/>
                <a:ea typeface="DM Serif Display"/>
                <a:cs typeface="DM Serif Display"/>
                <a:sym typeface="DM Serif Display"/>
              </a:defRPr>
            </a:lvl1pPr>
            <a:lvl2pPr lvl="1" rtl="0" algn="ctr">
              <a:lnSpc>
                <a:spcPct val="90000"/>
              </a:lnSpc>
              <a:spcBef>
                <a:spcPts val="0"/>
              </a:spcBef>
              <a:spcAft>
                <a:spcPts val="0"/>
              </a:spcAft>
              <a:buNone/>
              <a:defRPr sz="3500">
                <a:solidFill>
                  <a:srgbClr val="FFFFFF"/>
                </a:solidFill>
                <a:latin typeface="DM Serif Display"/>
                <a:ea typeface="DM Serif Display"/>
                <a:cs typeface="DM Serif Display"/>
                <a:sym typeface="DM Serif Display"/>
              </a:defRPr>
            </a:lvl2pPr>
            <a:lvl3pPr lvl="2" rtl="0" algn="ctr">
              <a:lnSpc>
                <a:spcPct val="90000"/>
              </a:lnSpc>
              <a:spcBef>
                <a:spcPts val="0"/>
              </a:spcBef>
              <a:spcAft>
                <a:spcPts val="0"/>
              </a:spcAft>
              <a:buNone/>
              <a:defRPr sz="3500">
                <a:solidFill>
                  <a:srgbClr val="FFFFFF"/>
                </a:solidFill>
                <a:latin typeface="DM Serif Display"/>
                <a:ea typeface="DM Serif Display"/>
                <a:cs typeface="DM Serif Display"/>
                <a:sym typeface="DM Serif Display"/>
              </a:defRPr>
            </a:lvl3pPr>
            <a:lvl4pPr lvl="3" rtl="0" algn="ctr">
              <a:lnSpc>
                <a:spcPct val="90000"/>
              </a:lnSpc>
              <a:spcBef>
                <a:spcPts val="0"/>
              </a:spcBef>
              <a:spcAft>
                <a:spcPts val="0"/>
              </a:spcAft>
              <a:buNone/>
              <a:defRPr sz="3500">
                <a:solidFill>
                  <a:srgbClr val="FFFFFF"/>
                </a:solidFill>
                <a:latin typeface="DM Serif Display"/>
                <a:ea typeface="DM Serif Display"/>
                <a:cs typeface="DM Serif Display"/>
                <a:sym typeface="DM Serif Display"/>
              </a:defRPr>
            </a:lvl4pPr>
            <a:lvl5pPr lvl="4" rtl="0" algn="ctr">
              <a:lnSpc>
                <a:spcPct val="90000"/>
              </a:lnSpc>
              <a:spcBef>
                <a:spcPts val="0"/>
              </a:spcBef>
              <a:spcAft>
                <a:spcPts val="0"/>
              </a:spcAft>
              <a:buNone/>
              <a:defRPr sz="3500">
                <a:solidFill>
                  <a:srgbClr val="FFFFFF"/>
                </a:solidFill>
                <a:latin typeface="DM Serif Display"/>
                <a:ea typeface="DM Serif Display"/>
                <a:cs typeface="DM Serif Display"/>
                <a:sym typeface="DM Serif Display"/>
              </a:defRPr>
            </a:lvl5pPr>
            <a:lvl6pPr lvl="5" rtl="0" algn="ctr">
              <a:lnSpc>
                <a:spcPct val="90000"/>
              </a:lnSpc>
              <a:spcBef>
                <a:spcPts val="0"/>
              </a:spcBef>
              <a:spcAft>
                <a:spcPts val="0"/>
              </a:spcAft>
              <a:buNone/>
              <a:defRPr sz="3500">
                <a:solidFill>
                  <a:srgbClr val="FFFFFF"/>
                </a:solidFill>
                <a:latin typeface="DM Serif Display"/>
                <a:ea typeface="DM Serif Display"/>
                <a:cs typeface="DM Serif Display"/>
                <a:sym typeface="DM Serif Display"/>
              </a:defRPr>
            </a:lvl6pPr>
            <a:lvl7pPr lvl="6" rtl="0" algn="ctr">
              <a:lnSpc>
                <a:spcPct val="90000"/>
              </a:lnSpc>
              <a:spcBef>
                <a:spcPts val="0"/>
              </a:spcBef>
              <a:spcAft>
                <a:spcPts val="0"/>
              </a:spcAft>
              <a:buNone/>
              <a:defRPr sz="3500">
                <a:solidFill>
                  <a:srgbClr val="FFFFFF"/>
                </a:solidFill>
                <a:latin typeface="DM Serif Display"/>
                <a:ea typeface="DM Serif Display"/>
                <a:cs typeface="DM Serif Display"/>
                <a:sym typeface="DM Serif Display"/>
              </a:defRPr>
            </a:lvl7pPr>
            <a:lvl8pPr lvl="7" rtl="0" algn="ctr">
              <a:lnSpc>
                <a:spcPct val="90000"/>
              </a:lnSpc>
              <a:spcBef>
                <a:spcPts val="0"/>
              </a:spcBef>
              <a:spcAft>
                <a:spcPts val="0"/>
              </a:spcAft>
              <a:buNone/>
              <a:defRPr sz="3500">
                <a:solidFill>
                  <a:srgbClr val="FFFFFF"/>
                </a:solidFill>
                <a:latin typeface="DM Serif Display"/>
                <a:ea typeface="DM Serif Display"/>
                <a:cs typeface="DM Serif Display"/>
                <a:sym typeface="DM Serif Display"/>
              </a:defRPr>
            </a:lvl8pPr>
            <a:lvl9pPr lvl="8" rtl="0" algn="ctr">
              <a:lnSpc>
                <a:spcPct val="90000"/>
              </a:lnSpc>
              <a:spcBef>
                <a:spcPts val="0"/>
              </a:spcBef>
              <a:spcAft>
                <a:spcPts val="0"/>
              </a:spcAft>
              <a:buNone/>
              <a:defRPr sz="3500">
                <a:solidFill>
                  <a:srgbClr val="FFFFFF"/>
                </a:solidFill>
                <a:latin typeface="DM Serif Display"/>
                <a:ea typeface="DM Serif Display"/>
                <a:cs typeface="DM Serif Display"/>
                <a:sym typeface="DM Serif Display"/>
              </a:defRPr>
            </a:lvl9pPr>
          </a:lstStyle>
          <a:p/>
        </p:txBody>
      </p:sp>
      <p:sp>
        <p:nvSpPr>
          <p:cNvPr id="782" name="Google Shape;782;p3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grpSp>
        <p:nvGrpSpPr>
          <p:cNvPr id="783" name="Google Shape;783;p38"/>
          <p:cNvGrpSpPr/>
          <p:nvPr/>
        </p:nvGrpSpPr>
        <p:grpSpPr>
          <a:xfrm>
            <a:off x="8625005" y="4486847"/>
            <a:ext cx="323872" cy="323755"/>
            <a:chOff x="1189675" y="238125"/>
            <a:chExt cx="5240650" cy="5238750"/>
          </a:xfrm>
        </p:grpSpPr>
        <p:sp>
          <p:nvSpPr>
            <p:cNvPr id="784" name="Google Shape;784;p38"/>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8"/>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8"/>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8"/>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8" name="Google Shape;788;p3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rgbClr val="FFFFFF"/>
                </a:solidFill>
                <a:latin typeface="DM Sans"/>
                <a:ea typeface="DM Sans"/>
                <a:cs typeface="DM Sans"/>
                <a:sym typeface="DM Sans"/>
              </a:rPr>
              <a:t>Confidential - Google DeepMind &amp; Research​​​​</a:t>
            </a:r>
            <a:endParaRPr sz="700">
              <a:solidFill>
                <a:srgbClr val="FFFFFF"/>
              </a:solidFill>
              <a:latin typeface="DM Sans"/>
              <a:ea typeface="DM Sans"/>
              <a:cs typeface="DM Sans"/>
              <a:sym typeface="DM San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e Statement - Centred [Image Light]">
  <p:cSld name="BLANK_1_1_1_1_1_1_1_1_1_1_1_1_1_1_1_1_1_1_1_1_1_1_1_2_1_1_1_1">
    <p:bg>
      <p:bgPr>
        <a:blipFill>
          <a:blip r:embed="rId2">
            <a:alphaModFix/>
          </a:blip>
          <a:stretch>
            <a:fillRect/>
          </a:stretch>
        </a:blipFill>
      </p:bgPr>
    </p:bg>
    <p:spTree>
      <p:nvGrpSpPr>
        <p:cNvPr id="789" name="Shape 789"/>
        <p:cNvGrpSpPr/>
        <p:nvPr/>
      </p:nvGrpSpPr>
      <p:grpSpPr>
        <a:xfrm>
          <a:off x="0" y="0"/>
          <a:ext cx="0" cy="0"/>
          <a:chOff x="0" y="0"/>
          <a:chExt cx="0" cy="0"/>
        </a:xfrm>
      </p:grpSpPr>
      <p:sp>
        <p:nvSpPr>
          <p:cNvPr id="790" name="Google Shape;790;p39"/>
          <p:cNvSpPr txBox="1"/>
          <p:nvPr>
            <p:ph type="title"/>
          </p:nvPr>
        </p:nvSpPr>
        <p:spPr>
          <a:xfrm>
            <a:off x="1961425" y="1374225"/>
            <a:ext cx="5221200" cy="24231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1pPr>
            <a:lvl2pPr lvl="1"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2pPr>
            <a:lvl3pPr lvl="2"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3pPr>
            <a:lvl4pPr lvl="3"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4pPr>
            <a:lvl5pPr lvl="4"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5pPr>
            <a:lvl6pPr lvl="5"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6pPr>
            <a:lvl7pPr lvl="6"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7pPr>
            <a:lvl8pPr lvl="7"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8pPr>
            <a:lvl9pPr lvl="8" rtl="0" algn="ctr">
              <a:lnSpc>
                <a:spcPct val="90000"/>
              </a:lnSpc>
              <a:spcBef>
                <a:spcPts val="0"/>
              </a:spcBef>
              <a:spcAft>
                <a:spcPts val="0"/>
              </a:spcAft>
              <a:buNone/>
              <a:defRPr sz="3500">
                <a:solidFill>
                  <a:srgbClr val="0053D6"/>
                </a:solidFill>
                <a:latin typeface="DM Serif Display"/>
                <a:ea typeface="DM Serif Display"/>
                <a:cs typeface="DM Serif Display"/>
                <a:sym typeface="DM Serif Display"/>
              </a:defRPr>
            </a:lvl9pPr>
          </a:lstStyle>
          <a:p/>
        </p:txBody>
      </p:sp>
      <p:sp>
        <p:nvSpPr>
          <p:cNvPr id="791" name="Google Shape;791;p3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d Panel">
  <p:cSld name="BLANK_1_1_1_1_1_1_1_1_1_1_1_1_1_1_1_1_1_1_1_1_1_1_1_1_1">
    <p:bg>
      <p:bgPr>
        <a:solidFill>
          <a:srgbClr val="D8DDDD"/>
        </a:solidFill>
      </p:bgPr>
    </p:bg>
    <p:spTree>
      <p:nvGrpSpPr>
        <p:cNvPr id="792" name="Shape 792"/>
        <p:cNvGrpSpPr/>
        <p:nvPr/>
      </p:nvGrpSpPr>
      <p:grpSpPr>
        <a:xfrm>
          <a:off x="0" y="0"/>
          <a:ext cx="0" cy="0"/>
          <a:chOff x="0" y="0"/>
          <a:chExt cx="0" cy="0"/>
        </a:xfrm>
      </p:grpSpPr>
      <p:sp>
        <p:nvSpPr>
          <p:cNvPr id="793" name="Google Shape;793;p40"/>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794" name="Google Shape;794;p40"/>
          <p:cNvGrpSpPr/>
          <p:nvPr/>
        </p:nvGrpSpPr>
        <p:grpSpPr>
          <a:xfrm>
            <a:off x="8625005" y="4489229"/>
            <a:ext cx="323872" cy="323755"/>
            <a:chOff x="1189675" y="238125"/>
            <a:chExt cx="5240650" cy="5238750"/>
          </a:xfrm>
        </p:grpSpPr>
        <p:sp>
          <p:nvSpPr>
            <p:cNvPr id="795" name="Google Shape;795;p40"/>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96" name="Google Shape;796;p40"/>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97" name="Google Shape;797;p40"/>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798" name="Google Shape;798;p40"/>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799" name="Google Shape;799;p40"/>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800" name="Google Shape;800;p4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801" name="Google Shape;801;p40"/>
          <p:cNvSpPr txBox="1"/>
          <p:nvPr>
            <p:ph idx="1" type="body"/>
          </p:nvPr>
        </p:nvSpPr>
        <p:spPr>
          <a:xfrm>
            <a:off x="606750" y="1374224"/>
            <a:ext cx="79383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p:cSld name="BLANK_1_1">
    <p:bg>
      <p:bgPr>
        <a:solidFill>
          <a:srgbClr val="14234B"/>
        </a:solidFill>
      </p:bgPr>
    </p:bg>
    <p:spTree>
      <p:nvGrpSpPr>
        <p:cNvPr id="39" name="Shape 39"/>
        <p:cNvGrpSpPr/>
        <p:nvPr/>
      </p:nvGrpSpPr>
      <p:grpSpPr>
        <a:xfrm>
          <a:off x="0" y="0"/>
          <a:ext cx="0" cy="0"/>
          <a:chOff x="0" y="0"/>
          <a:chExt cx="0" cy="0"/>
        </a:xfrm>
      </p:grpSpPr>
      <p:sp>
        <p:nvSpPr>
          <p:cNvPr id="40" name="Google Shape;40;p5"/>
          <p:cNvSpPr txBox="1"/>
          <p:nvPr>
            <p:ph idx="1" type="subTitle"/>
          </p:nvPr>
        </p:nvSpPr>
        <p:spPr>
          <a:xfrm>
            <a:off x="3300050" y="4489650"/>
            <a:ext cx="2522100" cy="318300"/>
          </a:xfrm>
          <a:prstGeom prst="rect">
            <a:avLst/>
          </a:prstGeom>
        </p:spPr>
        <p:txBody>
          <a:bodyPr anchorCtr="0" anchor="b" bIns="0" lIns="0" spcFirstLastPara="1" rIns="0" wrap="square" tIns="0">
            <a:noAutofit/>
          </a:bodyPr>
          <a:lstStyle>
            <a:lvl1pPr lvl="0" rtl="0" algn="ctr">
              <a:spcBef>
                <a:spcPts val="0"/>
              </a:spcBef>
              <a:spcAft>
                <a:spcPts val="0"/>
              </a:spcAft>
              <a:buNone/>
              <a:defRPr sz="1100">
                <a:solidFill>
                  <a:srgbClr val="FFFFFF"/>
                </a:solidFill>
                <a:latin typeface="DM Sans"/>
                <a:ea typeface="DM Sans"/>
                <a:cs typeface="DM Sans"/>
                <a:sym typeface="DM Sans"/>
              </a:defRPr>
            </a:lvl1pPr>
            <a:lvl2pPr lvl="1" rtl="0" algn="ctr">
              <a:spcBef>
                <a:spcPts val="0"/>
              </a:spcBef>
              <a:spcAft>
                <a:spcPts val="0"/>
              </a:spcAft>
              <a:buNone/>
              <a:defRPr sz="1100">
                <a:solidFill>
                  <a:srgbClr val="FFFFFF"/>
                </a:solidFill>
                <a:latin typeface="DM Sans"/>
                <a:ea typeface="DM Sans"/>
                <a:cs typeface="DM Sans"/>
                <a:sym typeface="DM Sans"/>
              </a:defRPr>
            </a:lvl2pPr>
            <a:lvl3pPr lvl="2" rtl="0" algn="ctr">
              <a:spcBef>
                <a:spcPts val="0"/>
              </a:spcBef>
              <a:spcAft>
                <a:spcPts val="0"/>
              </a:spcAft>
              <a:buNone/>
              <a:defRPr sz="1100">
                <a:solidFill>
                  <a:srgbClr val="FFFFFF"/>
                </a:solidFill>
                <a:latin typeface="DM Sans"/>
                <a:ea typeface="DM Sans"/>
                <a:cs typeface="DM Sans"/>
                <a:sym typeface="DM Sans"/>
              </a:defRPr>
            </a:lvl3pPr>
            <a:lvl4pPr lvl="3" rtl="0" algn="ctr">
              <a:spcBef>
                <a:spcPts val="0"/>
              </a:spcBef>
              <a:spcAft>
                <a:spcPts val="0"/>
              </a:spcAft>
              <a:buNone/>
              <a:defRPr sz="1100">
                <a:solidFill>
                  <a:srgbClr val="FFFFFF"/>
                </a:solidFill>
                <a:latin typeface="DM Sans"/>
                <a:ea typeface="DM Sans"/>
                <a:cs typeface="DM Sans"/>
                <a:sym typeface="DM Sans"/>
              </a:defRPr>
            </a:lvl4pPr>
            <a:lvl5pPr lvl="4" rtl="0" algn="ctr">
              <a:spcBef>
                <a:spcPts val="0"/>
              </a:spcBef>
              <a:spcAft>
                <a:spcPts val="0"/>
              </a:spcAft>
              <a:buNone/>
              <a:defRPr sz="1100">
                <a:solidFill>
                  <a:srgbClr val="FFFFFF"/>
                </a:solidFill>
                <a:latin typeface="DM Sans"/>
                <a:ea typeface="DM Sans"/>
                <a:cs typeface="DM Sans"/>
                <a:sym typeface="DM Sans"/>
              </a:defRPr>
            </a:lvl5pPr>
            <a:lvl6pPr lvl="5" rtl="0" algn="ctr">
              <a:spcBef>
                <a:spcPts val="0"/>
              </a:spcBef>
              <a:spcAft>
                <a:spcPts val="0"/>
              </a:spcAft>
              <a:buNone/>
              <a:defRPr sz="1100">
                <a:solidFill>
                  <a:srgbClr val="FFFFFF"/>
                </a:solidFill>
                <a:latin typeface="DM Sans"/>
                <a:ea typeface="DM Sans"/>
                <a:cs typeface="DM Sans"/>
                <a:sym typeface="DM Sans"/>
              </a:defRPr>
            </a:lvl6pPr>
            <a:lvl7pPr lvl="6" rtl="0" algn="ctr">
              <a:spcBef>
                <a:spcPts val="0"/>
              </a:spcBef>
              <a:spcAft>
                <a:spcPts val="0"/>
              </a:spcAft>
              <a:buNone/>
              <a:defRPr sz="1100">
                <a:solidFill>
                  <a:srgbClr val="FFFFFF"/>
                </a:solidFill>
                <a:latin typeface="DM Sans"/>
                <a:ea typeface="DM Sans"/>
                <a:cs typeface="DM Sans"/>
                <a:sym typeface="DM Sans"/>
              </a:defRPr>
            </a:lvl7pPr>
            <a:lvl8pPr lvl="7" rtl="0" algn="ctr">
              <a:spcBef>
                <a:spcPts val="0"/>
              </a:spcBef>
              <a:spcAft>
                <a:spcPts val="0"/>
              </a:spcAft>
              <a:buNone/>
              <a:defRPr sz="1100">
                <a:solidFill>
                  <a:srgbClr val="FFFFFF"/>
                </a:solidFill>
                <a:latin typeface="DM Sans"/>
                <a:ea typeface="DM Sans"/>
                <a:cs typeface="DM Sans"/>
                <a:sym typeface="DM Sans"/>
              </a:defRPr>
            </a:lvl8pPr>
            <a:lvl9pPr lvl="8" rtl="0" algn="ctr">
              <a:spcBef>
                <a:spcPts val="0"/>
              </a:spcBef>
              <a:spcAft>
                <a:spcPts val="0"/>
              </a:spcAft>
              <a:buNone/>
              <a:defRPr sz="1100">
                <a:solidFill>
                  <a:srgbClr val="FFFFFF"/>
                </a:solidFill>
                <a:latin typeface="DM Sans"/>
                <a:ea typeface="DM Sans"/>
                <a:cs typeface="DM Sans"/>
                <a:sym typeface="DM Sans"/>
              </a:defRPr>
            </a:lvl9pPr>
          </a:lstStyle>
          <a:p/>
        </p:txBody>
      </p:sp>
      <p:grpSp>
        <p:nvGrpSpPr>
          <p:cNvPr id="41" name="Google Shape;41;p5"/>
          <p:cNvGrpSpPr/>
          <p:nvPr/>
        </p:nvGrpSpPr>
        <p:grpSpPr>
          <a:xfrm>
            <a:off x="8625005" y="4486847"/>
            <a:ext cx="323872" cy="323755"/>
            <a:chOff x="1189675" y="238125"/>
            <a:chExt cx="5240650" cy="5238750"/>
          </a:xfrm>
        </p:grpSpPr>
        <p:sp>
          <p:nvSpPr>
            <p:cNvPr id="42" name="Google Shape;42;p5"/>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 name="Google Shape;46;p5"/>
          <p:cNvGrpSpPr/>
          <p:nvPr/>
        </p:nvGrpSpPr>
        <p:grpSpPr>
          <a:xfrm>
            <a:off x="4004612" y="329983"/>
            <a:ext cx="1135856" cy="245435"/>
            <a:chOff x="238125" y="2073350"/>
            <a:chExt cx="7143750" cy="1568275"/>
          </a:xfrm>
        </p:grpSpPr>
        <p:sp>
          <p:nvSpPr>
            <p:cNvPr id="47" name="Google Shape;47;p5"/>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5"/>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5"/>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5"/>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5"/>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5"/>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 name="Google Shape;66;p5"/>
          <p:cNvGrpSpPr/>
          <p:nvPr/>
        </p:nvGrpSpPr>
        <p:grpSpPr>
          <a:xfrm>
            <a:off x="5822076" y="-205520"/>
            <a:ext cx="4485979" cy="3814526"/>
            <a:chOff x="2057450" y="1372200"/>
            <a:chExt cx="3503850" cy="2979400"/>
          </a:xfrm>
        </p:grpSpPr>
        <p:sp>
          <p:nvSpPr>
            <p:cNvPr id="67" name="Google Shape;67;p5"/>
            <p:cNvSpPr/>
            <p:nvPr/>
          </p:nvSpPr>
          <p:spPr>
            <a:xfrm>
              <a:off x="2057450" y="1372200"/>
              <a:ext cx="3503850" cy="2979400"/>
            </a:xfrm>
            <a:custGeom>
              <a:rect b="b" l="l" r="r" t="t"/>
              <a:pathLst>
                <a:path extrusionOk="0" fill="none" h="119176" w="140154">
                  <a:moveTo>
                    <a:pt x="102493" y="110885"/>
                  </a:moveTo>
                  <a:lnTo>
                    <a:pt x="50500" y="119176"/>
                  </a:lnTo>
                  <a:lnTo>
                    <a:pt x="0" y="1"/>
                  </a:lnTo>
                  <a:lnTo>
                    <a:pt x="140153" y="19637"/>
                  </a:lnTo>
                  <a:lnTo>
                    <a:pt x="102493" y="110885"/>
                  </a:lnTo>
                  <a:close/>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8" name="Google Shape;68;p5"/>
            <p:cNvSpPr/>
            <p:nvPr/>
          </p:nvSpPr>
          <p:spPr>
            <a:xfrm>
              <a:off x="2057450" y="1372200"/>
              <a:ext cx="2562325" cy="2772125"/>
            </a:xfrm>
            <a:custGeom>
              <a:rect b="b" l="l" r="r" t="t"/>
              <a:pathLst>
                <a:path extrusionOk="0" fill="none" h="110885" w="102493">
                  <a:moveTo>
                    <a:pt x="102493" y="110885"/>
                  </a:moveTo>
                  <a:lnTo>
                    <a:pt x="0" y="1"/>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69" name="Google Shape;69;p5"/>
          <p:cNvGrpSpPr/>
          <p:nvPr/>
        </p:nvGrpSpPr>
        <p:grpSpPr>
          <a:xfrm flipH="1">
            <a:off x="-1333486" y="1836883"/>
            <a:ext cx="4438540" cy="4472250"/>
            <a:chOff x="2072550" y="1102425"/>
            <a:chExt cx="3426650" cy="3452675"/>
          </a:xfrm>
        </p:grpSpPr>
        <p:sp>
          <p:nvSpPr>
            <p:cNvPr id="70" name="Google Shape;70;p5"/>
            <p:cNvSpPr/>
            <p:nvPr/>
          </p:nvSpPr>
          <p:spPr>
            <a:xfrm>
              <a:off x="2726250" y="2176950"/>
              <a:ext cx="2772950" cy="2378150"/>
            </a:xfrm>
            <a:custGeom>
              <a:rect b="b" l="l" r="r" t="t"/>
              <a:pathLst>
                <a:path extrusionOk="0" fill="none" h="95126" w="110918">
                  <a:moveTo>
                    <a:pt x="69397" y="64195"/>
                  </a:moveTo>
                  <a:lnTo>
                    <a:pt x="67047" y="66141"/>
                  </a:lnTo>
                  <a:lnTo>
                    <a:pt x="62298" y="69850"/>
                  </a:lnTo>
                  <a:lnTo>
                    <a:pt x="57531" y="73391"/>
                  </a:lnTo>
                  <a:lnTo>
                    <a:pt x="52782" y="76714"/>
                  </a:lnTo>
                  <a:lnTo>
                    <a:pt x="48049" y="79836"/>
                  </a:lnTo>
                  <a:lnTo>
                    <a:pt x="43367" y="82706"/>
                  </a:lnTo>
                  <a:lnTo>
                    <a:pt x="38785" y="85324"/>
                  </a:lnTo>
                  <a:lnTo>
                    <a:pt x="34321" y="87657"/>
                  </a:lnTo>
                  <a:lnTo>
                    <a:pt x="29991" y="89721"/>
                  </a:lnTo>
                  <a:lnTo>
                    <a:pt x="25829" y="91483"/>
                  </a:lnTo>
                  <a:lnTo>
                    <a:pt x="21868" y="92910"/>
                  </a:lnTo>
                  <a:lnTo>
                    <a:pt x="18142" y="94001"/>
                  </a:lnTo>
                  <a:lnTo>
                    <a:pt x="15524" y="94588"/>
                  </a:lnTo>
                  <a:lnTo>
                    <a:pt x="13846" y="94857"/>
                  </a:lnTo>
                  <a:lnTo>
                    <a:pt x="12251" y="95041"/>
                  </a:lnTo>
                  <a:lnTo>
                    <a:pt x="10724" y="95125"/>
                  </a:lnTo>
                  <a:lnTo>
                    <a:pt x="9281" y="95125"/>
                  </a:lnTo>
                  <a:lnTo>
                    <a:pt x="7922" y="95008"/>
                  </a:lnTo>
                  <a:lnTo>
                    <a:pt x="6646" y="94790"/>
                  </a:lnTo>
                  <a:lnTo>
                    <a:pt x="5454" y="94487"/>
                  </a:lnTo>
                  <a:lnTo>
                    <a:pt x="4901" y="94286"/>
                  </a:lnTo>
                  <a:lnTo>
                    <a:pt x="4464" y="94101"/>
                  </a:lnTo>
                  <a:lnTo>
                    <a:pt x="3659" y="93682"/>
                  </a:lnTo>
                  <a:lnTo>
                    <a:pt x="2920" y="93195"/>
                  </a:lnTo>
                  <a:lnTo>
                    <a:pt x="2283" y="92641"/>
                  </a:lnTo>
                  <a:lnTo>
                    <a:pt x="1712" y="92037"/>
                  </a:lnTo>
                  <a:lnTo>
                    <a:pt x="1242" y="91349"/>
                  </a:lnTo>
                  <a:lnTo>
                    <a:pt x="839" y="90611"/>
                  </a:lnTo>
                  <a:lnTo>
                    <a:pt x="504" y="89822"/>
                  </a:lnTo>
                  <a:lnTo>
                    <a:pt x="386" y="89385"/>
                  </a:lnTo>
                  <a:lnTo>
                    <a:pt x="252" y="88882"/>
                  </a:lnTo>
                  <a:lnTo>
                    <a:pt x="84" y="87808"/>
                  </a:lnTo>
                  <a:lnTo>
                    <a:pt x="0" y="86667"/>
                  </a:lnTo>
                  <a:lnTo>
                    <a:pt x="34" y="85442"/>
                  </a:lnTo>
                  <a:lnTo>
                    <a:pt x="185" y="84149"/>
                  </a:lnTo>
                  <a:lnTo>
                    <a:pt x="420" y="82807"/>
                  </a:lnTo>
                  <a:lnTo>
                    <a:pt x="772" y="81380"/>
                  </a:lnTo>
                  <a:lnTo>
                    <a:pt x="1208" y="79903"/>
                  </a:lnTo>
                  <a:lnTo>
                    <a:pt x="2064" y="77570"/>
                  </a:lnTo>
                  <a:lnTo>
                    <a:pt x="3541" y="74247"/>
                  </a:lnTo>
                  <a:lnTo>
                    <a:pt x="5438" y="70740"/>
                  </a:lnTo>
                  <a:lnTo>
                    <a:pt x="7703" y="67031"/>
                  </a:lnTo>
                  <a:lnTo>
                    <a:pt x="10355" y="63154"/>
                  </a:lnTo>
                  <a:lnTo>
                    <a:pt x="13376" y="59143"/>
                  </a:lnTo>
                  <a:lnTo>
                    <a:pt x="16766" y="54998"/>
                  </a:lnTo>
                  <a:lnTo>
                    <a:pt x="20509" y="50735"/>
                  </a:lnTo>
                  <a:lnTo>
                    <a:pt x="24604" y="46388"/>
                  </a:lnTo>
                  <a:lnTo>
                    <a:pt x="29068" y="41957"/>
                  </a:lnTo>
                  <a:lnTo>
                    <a:pt x="33851" y="37493"/>
                  </a:lnTo>
                  <a:lnTo>
                    <a:pt x="38986" y="32995"/>
                  </a:lnTo>
                  <a:lnTo>
                    <a:pt x="41689" y="30730"/>
                  </a:lnTo>
                  <a:lnTo>
                    <a:pt x="44407" y="28497"/>
                  </a:lnTo>
                  <a:lnTo>
                    <a:pt x="49778" y="24319"/>
                  </a:lnTo>
                  <a:lnTo>
                    <a:pt x="55048" y="20442"/>
                  </a:lnTo>
                  <a:lnTo>
                    <a:pt x="60200" y="16901"/>
                  </a:lnTo>
                  <a:lnTo>
                    <a:pt x="65235" y="13695"/>
                  </a:lnTo>
                  <a:lnTo>
                    <a:pt x="70102" y="10808"/>
                  </a:lnTo>
                  <a:lnTo>
                    <a:pt x="74784" y="8274"/>
                  </a:lnTo>
                  <a:lnTo>
                    <a:pt x="79282" y="6059"/>
                  </a:lnTo>
                  <a:lnTo>
                    <a:pt x="83562" y="4179"/>
                  </a:lnTo>
                  <a:lnTo>
                    <a:pt x="87606" y="2652"/>
                  </a:lnTo>
                  <a:lnTo>
                    <a:pt x="91399" y="1460"/>
                  </a:lnTo>
                  <a:lnTo>
                    <a:pt x="94907" y="621"/>
                  </a:lnTo>
                  <a:lnTo>
                    <a:pt x="97340" y="235"/>
                  </a:lnTo>
                  <a:lnTo>
                    <a:pt x="98884" y="67"/>
                  </a:lnTo>
                  <a:lnTo>
                    <a:pt x="100328" y="0"/>
                  </a:lnTo>
                  <a:lnTo>
                    <a:pt x="101704" y="17"/>
                  </a:lnTo>
                  <a:lnTo>
                    <a:pt x="102996" y="118"/>
                  </a:lnTo>
                  <a:lnTo>
                    <a:pt x="104188" y="319"/>
                  </a:lnTo>
                  <a:lnTo>
                    <a:pt x="105295" y="604"/>
                  </a:lnTo>
                  <a:lnTo>
                    <a:pt x="106319" y="974"/>
                  </a:lnTo>
                  <a:lnTo>
                    <a:pt x="106789" y="1192"/>
                  </a:lnTo>
                  <a:lnTo>
                    <a:pt x="107175" y="1393"/>
                  </a:lnTo>
                  <a:lnTo>
                    <a:pt x="107897" y="1863"/>
                  </a:lnTo>
                  <a:lnTo>
                    <a:pt x="108551" y="2383"/>
                  </a:lnTo>
                  <a:lnTo>
                    <a:pt x="109122" y="2988"/>
                  </a:lnTo>
                  <a:lnTo>
                    <a:pt x="109625" y="3659"/>
                  </a:lnTo>
                  <a:lnTo>
                    <a:pt x="110045" y="4381"/>
                  </a:lnTo>
                  <a:lnTo>
                    <a:pt x="110380" y="5186"/>
                  </a:lnTo>
                  <a:lnTo>
                    <a:pt x="110632" y="6059"/>
                  </a:lnTo>
                  <a:lnTo>
                    <a:pt x="110733" y="6529"/>
                  </a:lnTo>
                  <a:lnTo>
                    <a:pt x="110834" y="7099"/>
                  </a:lnTo>
                  <a:lnTo>
                    <a:pt x="110918" y="8325"/>
                  </a:lnTo>
                  <a:lnTo>
                    <a:pt x="110901" y="9617"/>
                  </a:lnTo>
                  <a:lnTo>
                    <a:pt x="110750" y="10959"/>
                  </a:lnTo>
                  <a:lnTo>
                    <a:pt x="110498" y="12386"/>
                  </a:lnTo>
                  <a:lnTo>
                    <a:pt x="110129" y="13863"/>
                  </a:lnTo>
                  <a:lnTo>
                    <a:pt x="109659" y="15390"/>
                  </a:lnTo>
                  <a:lnTo>
                    <a:pt x="109088" y="16968"/>
                  </a:lnTo>
                  <a:lnTo>
                    <a:pt x="108031" y="19435"/>
                  </a:lnTo>
                  <a:lnTo>
                    <a:pt x="106285" y="22892"/>
                  </a:lnTo>
                  <a:lnTo>
                    <a:pt x="104154" y="26500"/>
                  </a:lnTo>
                  <a:lnTo>
                    <a:pt x="101670" y="30260"/>
                  </a:lnTo>
                  <a:lnTo>
                    <a:pt x="98851" y="34120"/>
                  </a:lnTo>
                  <a:lnTo>
                    <a:pt x="95729" y="38064"/>
                  </a:lnTo>
                  <a:lnTo>
                    <a:pt x="92322" y="42075"/>
                  </a:lnTo>
                  <a:lnTo>
                    <a:pt x="88647" y="46136"/>
                  </a:lnTo>
                  <a:lnTo>
                    <a:pt x="84736" y="50198"/>
                  </a:lnTo>
                  <a:lnTo>
                    <a:pt x="80591" y="54259"/>
                  </a:lnTo>
                  <a:lnTo>
                    <a:pt x="76244" y="58287"/>
                  </a:lnTo>
                  <a:lnTo>
                    <a:pt x="71730" y="62248"/>
                  </a:lnTo>
                  <a:lnTo>
                    <a:pt x="69397" y="64195"/>
                  </a:lnTo>
                  <a:close/>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1" name="Google Shape;71;p5"/>
            <p:cNvSpPr/>
            <p:nvPr/>
          </p:nvSpPr>
          <p:spPr>
            <a:xfrm>
              <a:off x="2072550" y="1102425"/>
              <a:ext cx="3323425" cy="3309175"/>
            </a:xfrm>
            <a:custGeom>
              <a:rect b="b" l="l" r="r" t="t"/>
              <a:pathLst>
                <a:path extrusionOk="0" fill="none" h="132367" w="132937">
                  <a:moveTo>
                    <a:pt x="26534" y="132366"/>
                  </a:moveTo>
                  <a:lnTo>
                    <a:pt x="26534" y="132366"/>
                  </a:lnTo>
                  <a:lnTo>
                    <a:pt x="454" y="40095"/>
                  </a:lnTo>
                  <a:lnTo>
                    <a:pt x="269" y="39373"/>
                  </a:lnTo>
                  <a:lnTo>
                    <a:pt x="51" y="37863"/>
                  </a:lnTo>
                  <a:lnTo>
                    <a:pt x="0" y="36251"/>
                  </a:lnTo>
                  <a:lnTo>
                    <a:pt x="151" y="34573"/>
                  </a:lnTo>
                  <a:lnTo>
                    <a:pt x="454" y="32811"/>
                  </a:lnTo>
                  <a:lnTo>
                    <a:pt x="940" y="30998"/>
                  </a:lnTo>
                  <a:lnTo>
                    <a:pt x="1595" y="29136"/>
                  </a:lnTo>
                  <a:lnTo>
                    <a:pt x="2417" y="27239"/>
                  </a:lnTo>
                  <a:lnTo>
                    <a:pt x="3407" y="25309"/>
                  </a:lnTo>
                  <a:lnTo>
                    <a:pt x="4549" y="23362"/>
                  </a:lnTo>
                  <a:lnTo>
                    <a:pt x="5858" y="21399"/>
                  </a:lnTo>
                  <a:lnTo>
                    <a:pt x="7318" y="19435"/>
                  </a:lnTo>
                  <a:lnTo>
                    <a:pt x="8946" y="17471"/>
                  </a:lnTo>
                  <a:lnTo>
                    <a:pt x="10708" y="15541"/>
                  </a:lnTo>
                  <a:lnTo>
                    <a:pt x="12621" y="13628"/>
                  </a:lnTo>
                  <a:lnTo>
                    <a:pt x="14685" y="11765"/>
                  </a:lnTo>
                  <a:lnTo>
                    <a:pt x="15776" y="10859"/>
                  </a:lnTo>
                  <a:lnTo>
                    <a:pt x="16884" y="9953"/>
                  </a:lnTo>
                  <a:lnTo>
                    <a:pt x="19099" y="8291"/>
                  </a:lnTo>
                  <a:lnTo>
                    <a:pt x="21348" y="6764"/>
                  </a:lnTo>
                  <a:lnTo>
                    <a:pt x="23580" y="5405"/>
                  </a:lnTo>
                  <a:lnTo>
                    <a:pt x="25796" y="4196"/>
                  </a:lnTo>
                  <a:lnTo>
                    <a:pt x="28011" y="3122"/>
                  </a:lnTo>
                  <a:lnTo>
                    <a:pt x="30176" y="2216"/>
                  </a:lnTo>
                  <a:lnTo>
                    <a:pt x="32307" y="1461"/>
                  </a:lnTo>
                  <a:lnTo>
                    <a:pt x="34405" y="856"/>
                  </a:lnTo>
                  <a:lnTo>
                    <a:pt x="36419" y="420"/>
                  </a:lnTo>
                  <a:lnTo>
                    <a:pt x="38366" y="135"/>
                  </a:lnTo>
                  <a:lnTo>
                    <a:pt x="40246" y="1"/>
                  </a:lnTo>
                  <a:lnTo>
                    <a:pt x="42025" y="17"/>
                  </a:lnTo>
                  <a:lnTo>
                    <a:pt x="43703" y="202"/>
                  </a:lnTo>
                  <a:lnTo>
                    <a:pt x="45264" y="538"/>
                  </a:lnTo>
                  <a:lnTo>
                    <a:pt x="46724" y="1041"/>
                  </a:lnTo>
                  <a:lnTo>
                    <a:pt x="47378" y="1343"/>
                  </a:lnTo>
                  <a:lnTo>
                    <a:pt x="132937" y="44173"/>
                  </a:lnTo>
                  <a:lnTo>
                    <a:pt x="132937" y="44173"/>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72" name="Google Shape;72;p5"/>
          <p:cNvSpPr txBox="1"/>
          <p:nvPr>
            <p:ph type="title"/>
          </p:nvPr>
        </p:nvSpPr>
        <p:spPr>
          <a:xfrm>
            <a:off x="1961400" y="1720375"/>
            <a:ext cx="5221200" cy="13845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gn="ctr">
              <a:spcBef>
                <a:spcPts val="0"/>
              </a:spcBef>
              <a:spcAft>
                <a:spcPts val="0"/>
              </a:spcAft>
              <a:buNone/>
              <a:defRPr sz="4500">
                <a:solidFill>
                  <a:srgbClr val="FFFFFF"/>
                </a:solidFill>
                <a:latin typeface="DM Serif Display"/>
                <a:ea typeface="DM Serif Display"/>
                <a:cs typeface="DM Serif Display"/>
                <a:sym typeface="DM Serif Display"/>
              </a:defRPr>
            </a:lvl2pPr>
            <a:lvl3pPr lvl="2" rtl="0" algn="ctr">
              <a:spcBef>
                <a:spcPts val="0"/>
              </a:spcBef>
              <a:spcAft>
                <a:spcPts val="0"/>
              </a:spcAft>
              <a:buNone/>
              <a:defRPr sz="4500">
                <a:solidFill>
                  <a:srgbClr val="FFFFFF"/>
                </a:solidFill>
                <a:latin typeface="DM Serif Display"/>
                <a:ea typeface="DM Serif Display"/>
                <a:cs typeface="DM Serif Display"/>
                <a:sym typeface="DM Serif Display"/>
              </a:defRPr>
            </a:lvl3pPr>
            <a:lvl4pPr lvl="3" rtl="0" algn="ctr">
              <a:spcBef>
                <a:spcPts val="0"/>
              </a:spcBef>
              <a:spcAft>
                <a:spcPts val="0"/>
              </a:spcAft>
              <a:buNone/>
              <a:defRPr sz="4500">
                <a:solidFill>
                  <a:srgbClr val="FFFFFF"/>
                </a:solidFill>
                <a:latin typeface="DM Serif Display"/>
                <a:ea typeface="DM Serif Display"/>
                <a:cs typeface="DM Serif Display"/>
                <a:sym typeface="DM Serif Display"/>
              </a:defRPr>
            </a:lvl4pPr>
            <a:lvl5pPr lvl="4" rtl="0" algn="ctr">
              <a:spcBef>
                <a:spcPts val="0"/>
              </a:spcBef>
              <a:spcAft>
                <a:spcPts val="0"/>
              </a:spcAft>
              <a:buNone/>
              <a:defRPr sz="4500">
                <a:solidFill>
                  <a:srgbClr val="FFFFFF"/>
                </a:solidFill>
                <a:latin typeface="DM Serif Display"/>
                <a:ea typeface="DM Serif Display"/>
                <a:cs typeface="DM Serif Display"/>
                <a:sym typeface="DM Serif Display"/>
              </a:defRPr>
            </a:lvl5pPr>
            <a:lvl6pPr lvl="5" rtl="0" algn="ctr">
              <a:spcBef>
                <a:spcPts val="0"/>
              </a:spcBef>
              <a:spcAft>
                <a:spcPts val="0"/>
              </a:spcAft>
              <a:buNone/>
              <a:defRPr sz="4500">
                <a:solidFill>
                  <a:srgbClr val="FFFFFF"/>
                </a:solidFill>
                <a:latin typeface="DM Serif Display"/>
                <a:ea typeface="DM Serif Display"/>
                <a:cs typeface="DM Serif Display"/>
                <a:sym typeface="DM Serif Display"/>
              </a:defRPr>
            </a:lvl6pPr>
            <a:lvl7pPr lvl="6" rtl="0" algn="ctr">
              <a:spcBef>
                <a:spcPts val="0"/>
              </a:spcBef>
              <a:spcAft>
                <a:spcPts val="0"/>
              </a:spcAft>
              <a:buNone/>
              <a:defRPr sz="4500">
                <a:solidFill>
                  <a:srgbClr val="FFFFFF"/>
                </a:solidFill>
                <a:latin typeface="DM Serif Display"/>
                <a:ea typeface="DM Serif Display"/>
                <a:cs typeface="DM Serif Display"/>
                <a:sym typeface="DM Serif Display"/>
              </a:defRPr>
            </a:lvl7pPr>
            <a:lvl8pPr lvl="7" rtl="0" algn="ctr">
              <a:spcBef>
                <a:spcPts val="0"/>
              </a:spcBef>
              <a:spcAft>
                <a:spcPts val="0"/>
              </a:spcAft>
              <a:buNone/>
              <a:defRPr sz="4500">
                <a:solidFill>
                  <a:srgbClr val="FFFFFF"/>
                </a:solidFill>
                <a:latin typeface="DM Serif Display"/>
                <a:ea typeface="DM Serif Display"/>
                <a:cs typeface="DM Serif Display"/>
                <a:sym typeface="DM Serif Display"/>
              </a:defRPr>
            </a:lvl8pPr>
            <a:lvl9pPr lvl="8" rtl="0" algn="ctr">
              <a:spcBef>
                <a:spcPts val="0"/>
              </a:spcBef>
              <a:spcAft>
                <a:spcPts val="0"/>
              </a:spcAft>
              <a:buNone/>
              <a:defRPr sz="4500">
                <a:solidFill>
                  <a:srgbClr val="FFFFFF"/>
                </a:solidFill>
                <a:latin typeface="DM Serif Display"/>
                <a:ea typeface="DM Serif Display"/>
                <a:cs typeface="DM Serif Display"/>
                <a:sym typeface="DM Serif Display"/>
              </a:defRPr>
            </a:lvl9pPr>
          </a:lstStyle>
          <a:p/>
        </p:txBody>
      </p:sp>
      <p:sp>
        <p:nvSpPr>
          <p:cNvPr id="73" name="Google Shape;73;p5"/>
          <p:cNvSpPr txBox="1"/>
          <p:nvPr>
            <p:ph idx="2" type="title"/>
          </p:nvPr>
        </p:nvSpPr>
        <p:spPr>
          <a:xfrm>
            <a:off x="1961675" y="3301450"/>
            <a:ext cx="5221200" cy="1026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400">
                <a:solidFill>
                  <a:srgbClr val="FFFFFF"/>
                </a:solidFill>
                <a:latin typeface="DM Sans"/>
                <a:ea typeface="DM Sans"/>
                <a:cs typeface="DM Sans"/>
                <a:sym typeface="DM Sans"/>
              </a:defRPr>
            </a:lvl1pPr>
            <a:lvl2pPr lvl="1" rtl="0" algn="ctr">
              <a:spcBef>
                <a:spcPts val="0"/>
              </a:spcBef>
              <a:spcAft>
                <a:spcPts val="0"/>
              </a:spcAft>
              <a:buNone/>
              <a:defRPr b="1" sz="4500">
                <a:solidFill>
                  <a:srgbClr val="FFFFFF"/>
                </a:solidFill>
                <a:latin typeface="DM Sans"/>
                <a:ea typeface="DM Sans"/>
                <a:cs typeface="DM Sans"/>
                <a:sym typeface="DM Sans"/>
              </a:defRPr>
            </a:lvl2pPr>
            <a:lvl3pPr lvl="2" rtl="0" algn="ctr">
              <a:spcBef>
                <a:spcPts val="0"/>
              </a:spcBef>
              <a:spcAft>
                <a:spcPts val="0"/>
              </a:spcAft>
              <a:buNone/>
              <a:defRPr b="1" sz="4500">
                <a:solidFill>
                  <a:srgbClr val="FFFFFF"/>
                </a:solidFill>
                <a:latin typeface="DM Sans"/>
                <a:ea typeface="DM Sans"/>
                <a:cs typeface="DM Sans"/>
                <a:sym typeface="DM Sans"/>
              </a:defRPr>
            </a:lvl3pPr>
            <a:lvl4pPr lvl="3" rtl="0" algn="ctr">
              <a:spcBef>
                <a:spcPts val="0"/>
              </a:spcBef>
              <a:spcAft>
                <a:spcPts val="0"/>
              </a:spcAft>
              <a:buNone/>
              <a:defRPr b="1" sz="4500">
                <a:solidFill>
                  <a:srgbClr val="FFFFFF"/>
                </a:solidFill>
                <a:latin typeface="DM Sans"/>
                <a:ea typeface="DM Sans"/>
                <a:cs typeface="DM Sans"/>
                <a:sym typeface="DM Sans"/>
              </a:defRPr>
            </a:lvl4pPr>
            <a:lvl5pPr lvl="4" rtl="0" algn="ctr">
              <a:spcBef>
                <a:spcPts val="0"/>
              </a:spcBef>
              <a:spcAft>
                <a:spcPts val="0"/>
              </a:spcAft>
              <a:buNone/>
              <a:defRPr b="1" sz="4500">
                <a:solidFill>
                  <a:srgbClr val="FFFFFF"/>
                </a:solidFill>
                <a:latin typeface="DM Sans"/>
                <a:ea typeface="DM Sans"/>
                <a:cs typeface="DM Sans"/>
                <a:sym typeface="DM Sans"/>
              </a:defRPr>
            </a:lvl5pPr>
            <a:lvl6pPr lvl="5" rtl="0" algn="ctr">
              <a:spcBef>
                <a:spcPts val="0"/>
              </a:spcBef>
              <a:spcAft>
                <a:spcPts val="0"/>
              </a:spcAft>
              <a:buNone/>
              <a:defRPr b="1" sz="4500">
                <a:solidFill>
                  <a:srgbClr val="FFFFFF"/>
                </a:solidFill>
                <a:latin typeface="DM Sans"/>
                <a:ea typeface="DM Sans"/>
                <a:cs typeface="DM Sans"/>
                <a:sym typeface="DM Sans"/>
              </a:defRPr>
            </a:lvl6pPr>
            <a:lvl7pPr lvl="6" rtl="0" algn="ctr">
              <a:spcBef>
                <a:spcPts val="0"/>
              </a:spcBef>
              <a:spcAft>
                <a:spcPts val="0"/>
              </a:spcAft>
              <a:buNone/>
              <a:defRPr b="1" sz="4500">
                <a:solidFill>
                  <a:srgbClr val="FFFFFF"/>
                </a:solidFill>
                <a:latin typeface="DM Sans"/>
                <a:ea typeface="DM Sans"/>
                <a:cs typeface="DM Sans"/>
                <a:sym typeface="DM Sans"/>
              </a:defRPr>
            </a:lvl7pPr>
            <a:lvl8pPr lvl="7" rtl="0" algn="ctr">
              <a:spcBef>
                <a:spcPts val="0"/>
              </a:spcBef>
              <a:spcAft>
                <a:spcPts val="0"/>
              </a:spcAft>
              <a:buNone/>
              <a:defRPr b="1" sz="4500">
                <a:solidFill>
                  <a:srgbClr val="FFFFFF"/>
                </a:solidFill>
                <a:latin typeface="DM Sans"/>
                <a:ea typeface="DM Sans"/>
                <a:cs typeface="DM Sans"/>
                <a:sym typeface="DM Sans"/>
              </a:defRPr>
            </a:lvl8pPr>
            <a:lvl9pPr lvl="8" rtl="0" algn="ctr">
              <a:spcBef>
                <a:spcPts val="0"/>
              </a:spcBef>
              <a:spcAft>
                <a:spcPts val="0"/>
              </a:spcAft>
              <a:buNone/>
              <a:defRPr b="1" sz="4500">
                <a:solidFill>
                  <a:srgbClr val="FFFFFF"/>
                </a:solidFill>
                <a:latin typeface="DM Sans"/>
                <a:ea typeface="DM Sans"/>
                <a:cs typeface="DM Sans"/>
                <a:sym typeface="DM Sans"/>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Panel [Teal]">
  <p:cSld name="BLANK_1_1_1_1_1_1_1_1_1_1_1_1_1_1_1_1_1_1_1_1_1_1_1_1_1_5">
    <p:bg>
      <p:bgPr>
        <a:solidFill>
          <a:srgbClr val="A6FFE0"/>
        </a:solidFill>
      </p:bgPr>
    </p:bg>
    <p:spTree>
      <p:nvGrpSpPr>
        <p:cNvPr id="802" name="Shape 802"/>
        <p:cNvGrpSpPr/>
        <p:nvPr/>
      </p:nvGrpSpPr>
      <p:grpSpPr>
        <a:xfrm>
          <a:off x="0" y="0"/>
          <a:ext cx="0" cy="0"/>
          <a:chOff x="0" y="0"/>
          <a:chExt cx="0" cy="0"/>
        </a:xfrm>
      </p:grpSpPr>
      <p:sp>
        <p:nvSpPr>
          <p:cNvPr id="803" name="Google Shape;803;p41"/>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04" name="Google Shape;804;p41"/>
          <p:cNvGrpSpPr/>
          <p:nvPr/>
        </p:nvGrpSpPr>
        <p:grpSpPr>
          <a:xfrm>
            <a:off x="8625005" y="4489229"/>
            <a:ext cx="323872" cy="323755"/>
            <a:chOff x="1189675" y="238125"/>
            <a:chExt cx="5240650" cy="5238750"/>
          </a:xfrm>
        </p:grpSpPr>
        <p:sp>
          <p:nvSpPr>
            <p:cNvPr id="805" name="Google Shape;805;p41"/>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06" name="Google Shape;806;p41"/>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07" name="Google Shape;807;p41"/>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08" name="Google Shape;808;p41"/>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809" name="Google Shape;809;p41"/>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810" name="Google Shape;810;p4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811" name="Google Shape;811;p41"/>
          <p:cNvSpPr txBox="1"/>
          <p:nvPr>
            <p:ph idx="1" type="body"/>
          </p:nvPr>
        </p:nvSpPr>
        <p:spPr>
          <a:xfrm>
            <a:off x="606750" y="1374224"/>
            <a:ext cx="79383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a Panel [Purple]">
  <p:cSld name="BLANK_1_1_1_1_1_1_1_1_1_1_1_1_1_1_1_1_1_1_1_1_1_1_1_1_1_6">
    <p:bg>
      <p:bgPr>
        <a:solidFill>
          <a:srgbClr val="E6D6FF"/>
        </a:solidFill>
      </p:bgPr>
    </p:bg>
    <p:spTree>
      <p:nvGrpSpPr>
        <p:cNvPr id="812" name="Shape 812"/>
        <p:cNvGrpSpPr/>
        <p:nvPr/>
      </p:nvGrpSpPr>
      <p:grpSpPr>
        <a:xfrm>
          <a:off x="0" y="0"/>
          <a:ext cx="0" cy="0"/>
          <a:chOff x="0" y="0"/>
          <a:chExt cx="0" cy="0"/>
        </a:xfrm>
      </p:grpSpPr>
      <p:sp>
        <p:nvSpPr>
          <p:cNvPr id="813" name="Google Shape;813;p42"/>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14" name="Google Shape;814;p42"/>
          <p:cNvGrpSpPr/>
          <p:nvPr/>
        </p:nvGrpSpPr>
        <p:grpSpPr>
          <a:xfrm>
            <a:off x="8625005" y="4489229"/>
            <a:ext cx="323872" cy="323755"/>
            <a:chOff x="1189675" y="238125"/>
            <a:chExt cx="5240650" cy="5238750"/>
          </a:xfrm>
        </p:grpSpPr>
        <p:sp>
          <p:nvSpPr>
            <p:cNvPr id="815" name="Google Shape;815;p42"/>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16" name="Google Shape;816;p42"/>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17" name="Google Shape;817;p42"/>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18" name="Google Shape;818;p42"/>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819" name="Google Shape;819;p42"/>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820" name="Google Shape;820;p4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821" name="Google Shape;821;p42"/>
          <p:cNvSpPr txBox="1"/>
          <p:nvPr>
            <p:ph idx="1" type="body"/>
          </p:nvPr>
        </p:nvSpPr>
        <p:spPr>
          <a:xfrm>
            <a:off x="606750" y="1374224"/>
            <a:ext cx="79383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b Panel [Red]">
  <p:cSld name="BLANK_1_1_1_1_1_1_1_1_1_1_1_1_1_1_1_1_1_1_1_1_1_1_1_1_1_7">
    <p:bg>
      <p:bgPr>
        <a:solidFill>
          <a:srgbClr val="FFD4E4"/>
        </a:solidFill>
      </p:bgPr>
    </p:bg>
    <p:spTree>
      <p:nvGrpSpPr>
        <p:cNvPr id="822" name="Shape 822"/>
        <p:cNvGrpSpPr/>
        <p:nvPr/>
      </p:nvGrpSpPr>
      <p:grpSpPr>
        <a:xfrm>
          <a:off x="0" y="0"/>
          <a:ext cx="0" cy="0"/>
          <a:chOff x="0" y="0"/>
          <a:chExt cx="0" cy="0"/>
        </a:xfrm>
      </p:grpSpPr>
      <p:sp>
        <p:nvSpPr>
          <p:cNvPr id="823" name="Google Shape;823;p43"/>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24" name="Google Shape;824;p43"/>
          <p:cNvGrpSpPr/>
          <p:nvPr/>
        </p:nvGrpSpPr>
        <p:grpSpPr>
          <a:xfrm>
            <a:off x="8625005" y="4489229"/>
            <a:ext cx="323872" cy="323755"/>
            <a:chOff x="1189675" y="238125"/>
            <a:chExt cx="5240650" cy="5238750"/>
          </a:xfrm>
        </p:grpSpPr>
        <p:sp>
          <p:nvSpPr>
            <p:cNvPr id="825" name="Google Shape;825;p43"/>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26" name="Google Shape;826;p43"/>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27" name="Google Shape;827;p43"/>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28" name="Google Shape;828;p43"/>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829" name="Google Shape;829;p43"/>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830" name="Google Shape;830;p4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831" name="Google Shape;831;p43"/>
          <p:cNvSpPr txBox="1"/>
          <p:nvPr>
            <p:ph idx="1" type="body"/>
          </p:nvPr>
        </p:nvSpPr>
        <p:spPr>
          <a:xfrm>
            <a:off x="606750" y="1374224"/>
            <a:ext cx="79383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c Panel [Orange]">
  <p:cSld name="BLANK_1_1_1_1_1_1_1_1_1_1_1_1_1_1_1_1_1_1_1_1_1_1_1_1_1_8">
    <p:bg>
      <p:bgPr>
        <a:solidFill>
          <a:srgbClr val="FFDEAF"/>
        </a:solidFill>
      </p:bgPr>
    </p:bg>
    <p:spTree>
      <p:nvGrpSpPr>
        <p:cNvPr id="832" name="Shape 832"/>
        <p:cNvGrpSpPr/>
        <p:nvPr/>
      </p:nvGrpSpPr>
      <p:grpSpPr>
        <a:xfrm>
          <a:off x="0" y="0"/>
          <a:ext cx="0" cy="0"/>
          <a:chOff x="0" y="0"/>
          <a:chExt cx="0" cy="0"/>
        </a:xfrm>
      </p:grpSpPr>
      <p:sp>
        <p:nvSpPr>
          <p:cNvPr id="833" name="Google Shape;833;p44"/>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34" name="Google Shape;834;p44"/>
          <p:cNvGrpSpPr/>
          <p:nvPr/>
        </p:nvGrpSpPr>
        <p:grpSpPr>
          <a:xfrm>
            <a:off x="8625005" y="4489229"/>
            <a:ext cx="323872" cy="323755"/>
            <a:chOff x="1189675" y="238125"/>
            <a:chExt cx="5240650" cy="5238750"/>
          </a:xfrm>
        </p:grpSpPr>
        <p:sp>
          <p:nvSpPr>
            <p:cNvPr id="835" name="Google Shape;835;p44"/>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36" name="Google Shape;836;p44"/>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37" name="Google Shape;837;p44"/>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38" name="Google Shape;838;p44"/>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839" name="Google Shape;839;p44"/>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840" name="Google Shape;840;p4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841" name="Google Shape;841;p44"/>
          <p:cNvSpPr txBox="1"/>
          <p:nvPr>
            <p:ph idx="1" type="body"/>
          </p:nvPr>
        </p:nvSpPr>
        <p:spPr>
          <a:xfrm>
            <a:off x="606750" y="1374224"/>
            <a:ext cx="79383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e Panel Small">
  <p:cSld name="BLANK_1_1_1_1_1_1_1_1_1_1_1_1_1_1_1_1_1_1_1_1_1_1_1_1_1_2">
    <p:bg>
      <p:bgPr>
        <a:solidFill>
          <a:srgbClr val="D8DDDD"/>
        </a:solidFill>
      </p:bgPr>
    </p:bg>
    <p:spTree>
      <p:nvGrpSpPr>
        <p:cNvPr id="842" name="Shape 842"/>
        <p:cNvGrpSpPr/>
        <p:nvPr/>
      </p:nvGrpSpPr>
      <p:grpSpPr>
        <a:xfrm>
          <a:off x="0" y="0"/>
          <a:ext cx="0" cy="0"/>
          <a:chOff x="0" y="0"/>
          <a:chExt cx="0" cy="0"/>
        </a:xfrm>
      </p:grpSpPr>
      <p:sp>
        <p:nvSpPr>
          <p:cNvPr id="843" name="Google Shape;843;p45"/>
          <p:cNvSpPr/>
          <p:nvPr/>
        </p:nvSpPr>
        <p:spPr>
          <a:xfrm>
            <a:off x="3323800" y="1028050"/>
            <a:ext cx="58203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44" name="Google Shape;844;p45"/>
          <p:cNvGrpSpPr/>
          <p:nvPr/>
        </p:nvGrpSpPr>
        <p:grpSpPr>
          <a:xfrm>
            <a:off x="8625005" y="4489229"/>
            <a:ext cx="323872" cy="323755"/>
            <a:chOff x="1189675" y="238125"/>
            <a:chExt cx="5240650" cy="5238750"/>
          </a:xfrm>
        </p:grpSpPr>
        <p:sp>
          <p:nvSpPr>
            <p:cNvPr id="845" name="Google Shape;845;p45"/>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46" name="Google Shape;846;p45"/>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47" name="Google Shape;847;p45"/>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48" name="Google Shape;848;p45"/>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849" name="Google Shape;849;p45"/>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850" name="Google Shape;850;p4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Panel Small - Teal">
  <p:cSld name="BLANK_1_1_1_1_1_1_1_1_1_1_1_1_1_1_1_1_1_1_1_1_1_1_1_1_1_2_1">
    <p:bg>
      <p:bgPr>
        <a:solidFill>
          <a:srgbClr val="A6FFE0"/>
        </a:solidFill>
      </p:bgPr>
    </p:bg>
    <p:spTree>
      <p:nvGrpSpPr>
        <p:cNvPr id="851" name="Shape 851"/>
        <p:cNvGrpSpPr/>
        <p:nvPr/>
      </p:nvGrpSpPr>
      <p:grpSpPr>
        <a:xfrm>
          <a:off x="0" y="0"/>
          <a:ext cx="0" cy="0"/>
          <a:chOff x="0" y="0"/>
          <a:chExt cx="0" cy="0"/>
        </a:xfrm>
      </p:grpSpPr>
      <p:sp>
        <p:nvSpPr>
          <p:cNvPr id="852" name="Google Shape;852;p46"/>
          <p:cNvSpPr/>
          <p:nvPr/>
        </p:nvSpPr>
        <p:spPr>
          <a:xfrm>
            <a:off x="3323800" y="1028050"/>
            <a:ext cx="58203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53" name="Google Shape;853;p46"/>
          <p:cNvGrpSpPr/>
          <p:nvPr/>
        </p:nvGrpSpPr>
        <p:grpSpPr>
          <a:xfrm>
            <a:off x="8625005" y="4489229"/>
            <a:ext cx="323872" cy="323755"/>
            <a:chOff x="1189675" y="238125"/>
            <a:chExt cx="5240650" cy="5238750"/>
          </a:xfrm>
        </p:grpSpPr>
        <p:sp>
          <p:nvSpPr>
            <p:cNvPr id="854" name="Google Shape;854;p46"/>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55" name="Google Shape;855;p46"/>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56" name="Google Shape;856;p46"/>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57" name="Google Shape;857;p46"/>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858" name="Google Shape;858;p46"/>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859" name="Google Shape;859;p4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a Panel Small [Purple]">
  <p:cSld name="BLANK_1_1_1_1_1_1_1_1_1_1_1_1_1_1_1_1_1_1_1_1_1_1_1_1_1_2_1_2">
    <p:bg>
      <p:bgPr>
        <a:solidFill>
          <a:srgbClr val="E6D6FF"/>
        </a:solidFill>
      </p:bgPr>
    </p:bg>
    <p:spTree>
      <p:nvGrpSpPr>
        <p:cNvPr id="860" name="Shape 860"/>
        <p:cNvGrpSpPr/>
        <p:nvPr/>
      </p:nvGrpSpPr>
      <p:grpSpPr>
        <a:xfrm>
          <a:off x="0" y="0"/>
          <a:ext cx="0" cy="0"/>
          <a:chOff x="0" y="0"/>
          <a:chExt cx="0" cy="0"/>
        </a:xfrm>
      </p:grpSpPr>
      <p:sp>
        <p:nvSpPr>
          <p:cNvPr id="861" name="Google Shape;861;p47"/>
          <p:cNvSpPr/>
          <p:nvPr/>
        </p:nvSpPr>
        <p:spPr>
          <a:xfrm>
            <a:off x="3323800" y="1028050"/>
            <a:ext cx="58203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62" name="Google Shape;862;p47"/>
          <p:cNvGrpSpPr/>
          <p:nvPr/>
        </p:nvGrpSpPr>
        <p:grpSpPr>
          <a:xfrm>
            <a:off x="8625005" y="4489229"/>
            <a:ext cx="323872" cy="323755"/>
            <a:chOff x="1189675" y="238125"/>
            <a:chExt cx="5240650" cy="5238750"/>
          </a:xfrm>
        </p:grpSpPr>
        <p:sp>
          <p:nvSpPr>
            <p:cNvPr id="863" name="Google Shape;863;p47"/>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64" name="Google Shape;864;p47"/>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65" name="Google Shape;865;p47"/>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66" name="Google Shape;866;p47"/>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867" name="Google Shape;867;p47"/>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868" name="Google Shape;868;p4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b Panel Small [Red]">
  <p:cSld name="BLANK_1_1_1_1_1_1_1_1_1_1_1_1_1_1_1_1_1_1_1_1_1_1_1_1_1_2_1_1">
    <p:bg>
      <p:bgPr>
        <a:solidFill>
          <a:srgbClr val="FFD4E4"/>
        </a:solidFill>
      </p:bgPr>
    </p:bg>
    <p:spTree>
      <p:nvGrpSpPr>
        <p:cNvPr id="869" name="Shape 869"/>
        <p:cNvGrpSpPr/>
        <p:nvPr/>
      </p:nvGrpSpPr>
      <p:grpSpPr>
        <a:xfrm>
          <a:off x="0" y="0"/>
          <a:ext cx="0" cy="0"/>
          <a:chOff x="0" y="0"/>
          <a:chExt cx="0" cy="0"/>
        </a:xfrm>
      </p:grpSpPr>
      <p:sp>
        <p:nvSpPr>
          <p:cNvPr id="870" name="Google Shape;870;p48"/>
          <p:cNvSpPr/>
          <p:nvPr/>
        </p:nvSpPr>
        <p:spPr>
          <a:xfrm>
            <a:off x="3323800" y="1028050"/>
            <a:ext cx="58203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71" name="Google Shape;871;p48"/>
          <p:cNvGrpSpPr/>
          <p:nvPr/>
        </p:nvGrpSpPr>
        <p:grpSpPr>
          <a:xfrm>
            <a:off x="8625005" y="4489229"/>
            <a:ext cx="323872" cy="323755"/>
            <a:chOff x="1189675" y="238125"/>
            <a:chExt cx="5240650" cy="5238750"/>
          </a:xfrm>
        </p:grpSpPr>
        <p:sp>
          <p:nvSpPr>
            <p:cNvPr id="872" name="Google Shape;872;p48"/>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73" name="Google Shape;873;p48"/>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74" name="Google Shape;874;p48"/>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75" name="Google Shape;875;p48"/>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876" name="Google Shape;876;p48"/>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877" name="Google Shape;877;p4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c Panel Small [Orange]">
  <p:cSld name="BLANK_1_1_1_1_1_1_1_1_1_1_1_1_1_1_1_1_1_1_1_1_1_1_1_1_1_2_1_1_1">
    <p:bg>
      <p:bgPr>
        <a:solidFill>
          <a:srgbClr val="FFDEAF"/>
        </a:solidFill>
      </p:bgPr>
    </p:bg>
    <p:spTree>
      <p:nvGrpSpPr>
        <p:cNvPr id="878" name="Shape 878"/>
        <p:cNvGrpSpPr/>
        <p:nvPr/>
      </p:nvGrpSpPr>
      <p:grpSpPr>
        <a:xfrm>
          <a:off x="0" y="0"/>
          <a:ext cx="0" cy="0"/>
          <a:chOff x="0" y="0"/>
          <a:chExt cx="0" cy="0"/>
        </a:xfrm>
      </p:grpSpPr>
      <p:sp>
        <p:nvSpPr>
          <p:cNvPr id="879" name="Google Shape;879;p49"/>
          <p:cNvSpPr/>
          <p:nvPr/>
        </p:nvSpPr>
        <p:spPr>
          <a:xfrm>
            <a:off x="3323800" y="1028050"/>
            <a:ext cx="58203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880" name="Google Shape;880;p49"/>
          <p:cNvGrpSpPr/>
          <p:nvPr/>
        </p:nvGrpSpPr>
        <p:grpSpPr>
          <a:xfrm>
            <a:off x="8625005" y="4489229"/>
            <a:ext cx="323872" cy="323755"/>
            <a:chOff x="1189675" y="238125"/>
            <a:chExt cx="5240650" cy="5238750"/>
          </a:xfrm>
        </p:grpSpPr>
        <p:sp>
          <p:nvSpPr>
            <p:cNvPr id="881" name="Google Shape;881;p49"/>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82" name="Google Shape;882;p49"/>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83" name="Google Shape;883;p49"/>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884" name="Google Shape;884;p49"/>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885" name="Google Shape;885;p49"/>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886" name="Google Shape;886;p4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f Blocks">
  <p:cSld name="BLANK_1_1_1_1_1_1_1_1_1_1_1_1_1_1_1_1_1_1_1_1_1_1_1_1_1_3">
    <p:bg>
      <p:bgPr>
        <a:solidFill>
          <a:srgbClr val="D8DDDD"/>
        </a:solidFill>
      </p:bgPr>
    </p:bg>
    <p:spTree>
      <p:nvGrpSpPr>
        <p:cNvPr id="887" name="Shape 887"/>
        <p:cNvGrpSpPr/>
        <p:nvPr/>
      </p:nvGrpSpPr>
      <p:grpSpPr>
        <a:xfrm>
          <a:off x="0" y="0"/>
          <a:ext cx="0" cy="0"/>
          <a:chOff x="0" y="0"/>
          <a:chExt cx="0" cy="0"/>
        </a:xfrm>
      </p:grpSpPr>
      <p:sp>
        <p:nvSpPr>
          <p:cNvPr id="888" name="Google Shape;888;p50"/>
          <p:cNvSpPr/>
          <p:nvPr/>
        </p:nvSpPr>
        <p:spPr>
          <a:xfrm>
            <a:off x="606688" y="1028050"/>
            <a:ext cx="38457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89" name="Google Shape;889;p50"/>
          <p:cNvSpPr/>
          <p:nvPr/>
        </p:nvSpPr>
        <p:spPr>
          <a:xfrm>
            <a:off x="4681600" y="1028050"/>
            <a:ext cx="3863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0" name="Google Shape;890;p50"/>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891" name="Google Shape;891;p5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a Title Left Aligned">
  <p:cSld name="CUSTOM_5">
    <p:bg>
      <p:bgPr>
        <a:solidFill>
          <a:schemeClr val="lt2"/>
        </a:solidFill>
      </p:bgPr>
    </p:bg>
    <p:spTree>
      <p:nvGrpSpPr>
        <p:cNvPr id="74" name="Shape 74"/>
        <p:cNvGrpSpPr/>
        <p:nvPr/>
      </p:nvGrpSpPr>
      <p:grpSpPr>
        <a:xfrm>
          <a:off x="0" y="0"/>
          <a:ext cx="0" cy="0"/>
          <a:chOff x="0" y="0"/>
          <a:chExt cx="0" cy="0"/>
        </a:xfrm>
      </p:grpSpPr>
      <p:sp>
        <p:nvSpPr>
          <p:cNvPr id="75" name="Google Shape;75;p6"/>
          <p:cNvSpPr txBox="1"/>
          <p:nvPr>
            <p:ph idx="1" type="subTitle"/>
          </p:nvPr>
        </p:nvSpPr>
        <p:spPr>
          <a:xfrm>
            <a:off x="4004600" y="4489650"/>
            <a:ext cx="2498400" cy="318300"/>
          </a:xfrm>
          <a:prstGeom prst="rect">
            <a:avLst/>
          </a:prstGeom>
        </p:spPr>
        <p:txBody>
          <a:bodyPr anchorCtr="0" anchor="b" bIns="0" lIns="0" spcFirstLastPara="1" rIns="0" wrap="square" tIns="0">
            <a:noAutofit/>
          </a:bodyPr>
          <a:lstStyle>
            <a:lvl1pPr lvl="0" rtl="0">
              <a:spcBef>
                <a:spcPts val="0"/>
              </a:spcBef>
              <a:spcAft>
                <a:spcPts val="0"/>
              </a:spcAft>
              <a:buNone/>
              <a:defRPr sz="1100">
                <a:solidFill>
                  <a:srgbClr val="FFFFFF"/>
                </a:solidFill>
                <a:latin typeface="DM Sans"/>
                <a:ea typeface="DM Sans"/>
                <a:cs typeface="DM Sans"/>
                <a:sym typeface="DM Sans"/>
              </a:defRPr>
            </a:lvl1pPr>
            <a:lvl2pPr lvl="1" rtl="0" algn="ctr">
              <a:spcBef>
                <a:spcPts val="0"/>
              </a:spcBef>
              <a:spcAft>
                <a:spcPts val="0"/>
              </a:spcAft>
              <a:buNone/>
              <a:defRPr sz="1100">
                <a:solidFill>
                  <a:srgbClr val="FFFFFF"/>
                </a:solidFill>
                <a:latin typeface="DM Sans"/>
                <a:ea typeface="DM Sans"/>
                <a:cs typeface="DM Sans"/>
                <a:sym typeface="DM Sans"/>
              </a:defRPr>
            </a:lvl2pPr>
            <a:lvl3pPr lvl="2" rtl="0" algn="ctr">
              <a:spcBef>
                <a:spcPts val="0"/>
              </a:spcBef>
              <a:spcAft>
                <a:spcPts val="0"/>
              </a:spcAft>
              <a:buNone/>
              <a:defRPr sz="1100">
                <a:solidFill>
                  <a:srgbClr val="FFFFFF"/>
                </a:solidFill>
                <a:latin typeface="DM Sans"/>
                <a:ea typeface="DM Sans"/>
                <a:cs typeface="DM Sans"/>
                <a:sym typeface="DM Sans"/>
              </a:defRPr>
            </a:lvl3pPr>
            <a:lvl4pPr lvl="3" rtl="0" algn="ctr">
              <a:spcBef>
                <a:spcPts val="0"/>
              </a:spcBef>
              <a:spcAft>
                <a:spcPts val="0"/>
              </a:spcAft>
              <a:buNone/>
              <a:defRPr sz="1100">
                <a:solidFill>
                  <a:srgbClr val="FFFFFF"/>
                </a:solidFill>
                <a:latin typeface="DM Sans"/>
                <a:ea typeface="DM Sans"/>
                <a:cs typeface="DM Sans"/>
                <a:sym typeface="DM Sans"/>
              </a:defRPr>
            </a:lvl4pPr>
            <a:lvl5pPr lvl="4" rtl="0" algn="ctr">
              <a:spcBef>
                <a:spcPts val="0"/>
              </a:spcBef>
              <a:spcAft>
                <a:spcPts val="0"/>
              </a:spcAft>
              <a:buNone/>
              <a:defRPr sz="1100">
                <a:solidFill>
                  <a:srgbClr val="FFFFFF"/>
                </a:solidFill>
                <a:latin typeface="DM Sans"/>
                <a:ea typeface="DM Sans"/>
                <a:cs typeface="DM Sans"/>
                <a:sym typeface="DM Sans"/>
              </a:defRPr>
            </a:lvl5pPr>
            <a:lvl6pPr lvl="5" rtl="0" algn="ctr">
              <a:spcBef>
                <a:spcPts val="0"/>
              </a:spcBef>
              <a:spcAft>
                <a:spcPts val="0"/>
              </a:spcAft>
              <a:buNone/>
              <a:defRPr sz="1100">
                <a:solidFill>
                  <a:srgbClr val="FFFFFF"/>
                </a:solidFill>
                <a:latin typeface="DM Sans"/>
                <a:ea typeface="DM Sans"/>
                <a:cs typeface="DM Sans"/>
                <a:sym typeface="DM Sans"/>
              </a:defRPr>
            </a:lvl6pPr>
            <a:lvl7pPr lvl="6" rtl="0" algn="ctr">
              <a:spcBef>
                <a:spcPts val="0"/>
              </a:spcBef>
              <a:spcAft>
                <a:spcPts val="0"/>
              </a:spcAft>
              <a:buNone/>
              <a:defRPr sz="1100">
                <a:solidFill>
                  <a:srgbClr val="FFFFFF"/>
                </a:solidFill>
                <a:latin typeface="DM Sans"/>
                <a:ea typeface="DM Sans"/>
                <a:cs typeface="DM Sans"/>
                <a:sym typeface="DM Sans"/>
              </a:defRPr>
            </a:lvl7pPr>
            <a:lvl8pPr lvl="7" rtl="0" algn="ctr">
              <a:spcBef>
                <a:spcPts val="0"/>
              </a:spcBef>
              <a:spcAft>
                <a:spcPts val="0"/>
              </a:spcAft>
              <a:buNone/>
              <a:defRPr sz="1100">
                <a:solidFill>
                  <a:srgbClr val="FFFFFF"/>
                </a:solidFill>
                <a:latin typeface="DM Sans"/>
                <a:ea typeface="DM Sans"/>
                <a:cs typeface="DM Sans"/>
                <a:sym typeface="DM Sans"/>
              </a:defRPr>
            </a:lvl8pPr>
            <a:lvl9pPr lvl="8" rtl="0" algn="ctr">
              <a:spcBef>
                <a:spcPts val="0"/>
              </a:spcBef>
              <a:spcAft>
                <a:spcPts val="0"/>
              </a:spcAft>
              <a:buNone/>
              <a:defRPr sz="1100">
                <a:solidFill>
                  <a:srgbClr val="FFFFFF"/>
                </a:solidFill>
                <a:latin typeface="DM Sans"/>
                <a:ea typeface="DM Sans"/>
                <a:cs typeface="DM Sans"/>
                <a:sym typeface="DM Sans"/>
              </a:defRPr>
            </a:lvl9pPr>
          </a:lstStyle>
          <a:p/>
        </p:txBody>
      </p:sp>
      <p:grpSp>
        <p:nvGrpSpPr>
          <p:cNvPr id="76" name="Google Shape;76;p6"/>
          <p:cNvGrpSpPr/>
          <p:nvPr/>
        </p:nvGrpSpPr>
        <p:grpSpPr>
          <a:xfrm>
            <a:off x="4004612" y="329983"/>
            <a:ext cx="1135856" cy="245435"/>
            <a:chOff x="238125" y="2073350"/>
            <a:chExt cx="7143750" cy="1568275"/>
          </a:xfrm>
        </p:grpSpPr>
        <p:sp>
          <p:nvSpPr>
            <p:cNvPr id="77" name="Google Shape;77;p6"/>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6"/>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6"/>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6"/>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6"/>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6"/>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 name="Google Shape;96;p6"/>
          <p:cNvGrpSpPr/>
          <p:nvPr/>
        </p:nvGrpSpPr>
        <p:grpSpPr>
          <a:xfrm>
            <a:off x="5822076" y="-205520"/>
            <a:ext cx="4485979" cy="3814526"/>
            <a:chOff x="2057450" y="1372200"/>
            <a:chExt cx="3503850" cy="2979400"/>
          </a:xfrm>
        </p:grpSpPr>
        <p:sp>
          <p:nvSpPr>
            <p:cNvPr id="97" name="Google Shape;97;p6"/>
            <p:cNvSpPr/>
            <p:nvPr/>
          </p:nvSpPr>
          <p:spPr>
            <a:xfrm>
              <a:off x="2057450" y="1372200"/>
              <a:ext cx="3503850" cy="2979400"/>
            </a:xfrm>
            <a:custGeom>
              <a:rect b="b" l="l" r="r" t="t"/>
              <a:pathLst>
                <a:path extrusionOk="0" fill="none" h="119176" w="140154">
                  <a:moveTo>
                    <a:pt x="102493" y="110885"/>
                  </a:moveTo>
                  <a:lnTo>
                    <a:pt x="50500" y="119176"/>
                  </a:lnTo>
                  <a:lnTo>
                    <a:pt x="0" y="1"/>
                  </a:lnTo>
                  <a:lnTo>
                    <a:pt x="140153" y="19637"/>
                  </a:lnTo>
                  <a:lnTo>
                    <a:pt x="102493" y="110885"/>
                  </a:lnTo>
                  <a:close/>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8" name="Google Shape;98;p6"/>
            <p:cNvSpPr/>
            <p:nvPr/>
          </p:nvSpPr>
          <p:spPr>
            <a:xfrm>
              <a:off x="2057450" y="1372200"/>
              <a:ext cx="2562325" cy="2772125"/>
            </a:xfrm>
            <a:custGeom>
              <a:rect b="b" l="l" r="r" t="t"/>
              <a:pathLst>
                <a:path extrusionOk="0" fill="none" h="110885" w="102493">
                  <a:moveTo>
                    <a:pt x="102493" y="110885"/>
                  </a:moveTo>
                  <a:lnTo>
                    <a:pt x="0" y="1"/>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99" name="Google Shape;99;p6"/>
          <p:cNvGrpSpPr/>
          <p:nvPr/>
        </p:nvGrpSpPr>
        <p:grpSpPr>
          <a:xfrm flipH="1">
            <a:off x="-1333486" y="1836883"/>
            <a:ext cx="4438540" cy="4472250"/>
            <a:chOff x="2072550" y="1102425"/>
            <a:chExt cx="3426650" cy="3452675"/>
          </a:xfrm>
        </p:grpSpPr>
        <p:sp>
          <p:nvSpPr>
            <p:cNvPr id="100" name="Google Shape;100;p6"/>
            <p:cNvSpPr/>
            <p:nvPr/>
          </p:nvSpPr>
          <p:spPr>
            <a:xfrm>
              <a:off x="2726250" y="2176950"/>
              <a:ext cx="2772950" cy="2378150"/>
            </a:xfrm>
            <a:custGeom>
              <a:rect b="b" l="l" r="r" t="t"/>
              <a:pathLst>
                <a:path extrusionOk="0" fill="none" h="95126" w="110918">
                  <a:moveTo>
                    <a:pt x="69397" y="64195"/>
                  </a:moveTo>
                  <a:lnTo>
                    <a:pt x="67047" y="66141"/>
                  </a:lnTo>
                  <a:lnTo>
                    <a:pt x="62298" y="69850"/>
                  </a:lnTo>
                  <a:lnTo>
                    <a:pt x="57531" y="73391"/>
                  </a:lnTo>
                  <a:lnTo>
                    <a:pt x="52782" y="76714"/>
                  </a:lnTo>
                  <a:lnTo>
                    <a:pt x="48049" y="79836"/>
                  </a:lnTo>
                  <a:lnTo>
                    <a:pt x="43367" y="82706"/>
                  </a:lnTo>
                  <a:lnTo>
                    <a:pt x="38785" y="85324"/>
                  </a:lnTo>
                  <a:lnTo>
                    <a:pt x="34321" y="87657"/>
                  </a:lnTo>
                  <a:lnTo>
                    <a:pt x="29991" y="89721"/>
                  </a:lnTo>
                  <a:lnTo>
                    <a:pt x="25829" y="91483"/>
                  </a:lnTo>
                  <a:lnTo>
                    <a:pt x="21868" y="92910"/>
                  </a:lnTo>
                  <a:lnTo>
                    <a:pt x="18142" y="94001"/>
                  </a:lnTo>
                  <a:lnTo>
                    <a:pt x="15524" y="94588"/>
                  </a:lnTo>
                  <a:lnTo>
                    <a:pt x="13846" y="94857"/>
                  </a:lnTo>
                  <a:lnTo>
                    <a:pt x="12251" y="95041"/>
                  </a:lnTo>
                  <a:lnTo>
                    <a:pt x="10724" y="95125"/>
                  </a:lnTo>
                  <a:lnTo>
                    <a:pt x="9281" y="95125"/>
                  </a:lnTo>
                  <a:lnTo>
                    <a:pt x="7922" y="95008"/>
                  </a:lnTo>
                  <a:lnTo>
                    <a:pt x="6646" y="94790"/>
                  </a:lnTo>
                  <a:lnTo>
                    <a:pt x="5454" y="94487"/>
                  </a:lnTo>
                  <a:lnTo>
                    <a:pt x="4901" y="94286"/>
                  </a:lnTo>
                  <a:lnTo>
                    <a:pt x="4464" y="94101"/>
                  </a:lnTo>
                  <a:lnTo>
                    <a:pt x="3659" y="93682"/>
                  </a:lnTo>
                  <a:lnTo>
                    <a:pt x="2920" y="93195"/>
                  </a:lnTo>
                  <a:lnTo>
                    <a:pt x="2283" y="92641"/>
                  </a:lnTo>
                  <a:lnTo>
                    <a:pt x="1712" y="92037"/>
                  </a:lnTo>
                  <a:lnTo>
                    <a:pt x="1242" y="91349"/>
                  </a:lnTo>
                  <a:lnTo>
                    <a:pt x="839" y="90611"/>
                  </a:lnTo>
                  <a:lnTo>
                    <a:pt x="504" y="89822"/>
                  </a:lnTo>
                  <a:lnTo>
                    <a:pt x="386" y="89385"/>
                  </a:lnTo>
                  <a:lnTo>
                    <a:pt x="252" y="88882"/>
                  </a:lnTo>
                  <a:lnTo>
                    <a:pt x="84" y="87808"/>
                  </a:lnTo>
                  <a:lnTo>
                    <a:pt x="0" y="86667"/>
                  </a:lnTo>
                  <a:lnTo>
                    <a:pt x="34" y="85442"/>
                  </a:lnTo>
                  <a:lnTo>
                    <a:pt x="185" y="84149"/>
                  </a:lnTo>
                  <a:lnTo>
                    <a:pt x="420" y="82807"/>
                  </a:lnTo>
                  <a:lnTo>
                    <a:pt x="772" y="81380"/>
                  </a:lnTo>
                  <a:lnTo>
                    <a:pt x="1208" y="79903"/>
                  </a:lnTo>
                  <a:lnTo>
                    <a:pt x="2064" y="77570"/>
                  </a:lnTo>
                  <a:lnTo>
                    <a:pt x="3541" y="74247"/>
                  </a:lnTo>
                  <a:lnTo>
                    <a:pt x="5438" y="70740"/>
                  </a:lnTo>
                  <a:lnTo>
                    <a:pt x="7703" y="67031"/>
                  </a:lnTo>
                  <a:lnTo>
                    <a:pt x="10355" y="63154"/>
                  </a:lnTo>
                  <a:lnTo>
                    <a:pt x="13376" y="59143"/>
                  </a:lnTo>
                  <a:lnTo>
                    <a:pt x="16766" y="54998"/>
                  </a:lnTo>
                  <a:lnTo>
                    <a:pt x="20509" y="50735"/>
                  </a:lnTo>
                  <a:lnTo>
                    <a:pt x="24604" y="46388"/>
                  </a:lnTo>
                  <a:lnTo>
                    <a:pt x="29068" y="41957"/>
                  </a:lnTo>
                  <a:lnTo>
                    <a:pt x="33851" y="37493"/>
                  </a:lnTo>
                  <a:lnTo>
                    <a:pt x="38986" y="32995"/>
                  </a:lnTo>
                  <a:lnTo>
                    <a:pt x="41689" y="30730"/>
                  </a:lnTo>
                  <a:lnTo>
                    <a:pt x="44407" y="28497"/>
                  </a:lnTo>
                  <a:lnTo>
                    <a:pt x="49778" y="24319"/>
                  </a:lnTo>
                  <a:lnTo>
                    <a:pt x="55048" y="20442"/>
                  </a:lnTo>
                  <a:lnTo>
                    <a:pt x="60200" y="16901"/>
                  </a:lnTo>
                  <a:lnTo>
                    <a:pt x="65235" y="13695"/>
                  </a:lnTo>
                  <a:lnTo>
                    <a:pt x="70102" y="10808"/>
                  </a:lnTo>
                  <a:lnTo>
                    <a:pt x="74784" y="8274"/>
                  </a:lnTo>
                  <a:lnTo>
                    <a:pt x="79282" y="6059"/>
                  </a:lnTo>
                  <a:lnTo>
                    <a:pt x="83562" y="4179"/>
                  </a:lnTo>
                  <a:lnTo>
                    <a:pt x="87606" y="2652"/>
                  </a:lnTo>
                  <a:lnTo>
                    <a:pt x="91399" y="1460"/>
                  </a:lnTo>
                  <a:lnTo>
                    <a:pt x="94907" y="621"/>
                  </a:lnTo>
                  <a:lnTo>
                    <a:pt x="97340" y="235"/>
                  </a:lnTo>
                  <a:lnTo>
                    <a:pt x="98884" y="67"/>
                  </a:lnTo>
                  <a:lnTo>
                    <a:pt x="100328" y="0"/>
                  </a:lnTo>
                  <a:lnTo>
                    <a:pt x="101704" y="17"/>
                  </a:lnTo>
                  <a:lnTo>
                    <a:pt x="102996" y="118"/>
                  </a:lnTo>
                  <a:lnTo>
                    <a:pt x="104188" y="319"/>
                  </a:lnTo>
                  <a:lnTo>
                    <a:pt x="105295" y="604"/>
                  </a:lnTo>
                  <a:lnTo>
                    <a:pt x="106319" y="974"/>
                  </a:lnTo>
                  <a:lnTo>
                    <a:pt x="106789" y="1192"/>
                  </a:lnTo>
                  <a:lnTo>
                    <a:pt x="107175" y="1393"/>
                  </a:lnTo>
                  <a:lnTo>
                    <a:pt x="107897" y="1863"/>
                  </a:lnTo>
                  <a:lnTo>
                    <a:pt x="108551" y="2383"/>
                  </a:lnTo>
                  <a:lnTo>
                    <a:pt x="109122" y="2988"/>
                  </a:lnTo>
                  <a:lnTo>
                    <a:pt x="109625" y="3659"/>
                  </a:lnTo>
                  <a:lnTo>
                    <a:pt x="110045" y="4381"/>
                  </a:lnTo>
                  <a:lnTo>
                    <a:pt x="110380" y="5186"/>
                  </a:lnTo>
                  <a:lnTo>
                    <a:pt x="110632" y="6059"/>
                  </a:lnTo>
                  <a:lnTo>
                    <a:pt x="110733" y="6529"/>
                  </a:lnTo>
                  <a:lnTo>
                    <a:pt x="110834" y="7099"/>
                  </a:lnTo>
                  <a:lnTo>
                    <a:pt x="110918" y="8325"/>
                  </a:lnTo>
                  <a:lnTo>
                    <a:pt x="110901" y="9617"/>
                  </a:lnTo>
                  <a:lnTo>
                    <a:pt x="110750" y="10959"/>
                  </a:lnTo>
                  <a:lnTo>
                    <a:pt x="110498" y="12386"/>
                  </a:lnTo>
                  <a:lnTo>
                    <a:pt x="110129" y="13863"/>
                  </a:lnTo>
                  <a:lnTo>
                    <a:pt x="109659" y="15390"/>
                  </a:lnTo>
                  <a:lnTo>
                    <a:pt x="109088" y="16968"/>
                  </a:lnTo>
                  <a:lnTo>
                    <a:pt x="108031" y="19435"/>
                  </a:lnTo>
                  <a:lnTo>
                    <a:pt x="106285" y="22892"/>
                  </a:lnTo>
                  <a:lnTo>
                    <a:pt x="104154" y="26500"/>
                  </a:lnTo>
                  <a:lnTo>
                    <a:pt x="101670" y="30260"/>
                  </a:lnTo>
                  <a:lnTo>
                    <a:pt x="98851" y="34120"/>
                  </a:lnTo>
                  <a:lnTo>
                    <a:pt x="95729" y="38064"/>
                  </a:lnTo>
                  <a:lnTo>
                    <a:pt x="92322" y="42075"/>
                  </a:lnTo>
                  <a:lnTo>
                    <a:pt x="88647" y="46136"/>
                  </a:lnTo>
                  <a:lnTo>
                    <a:pt x="84736" y="50198"/>
                  </a:lnTo>
                  <a:lnTo>
                    <a:pt x="80591" y="54259"/>
                  </a:lnTo>
                  <a:lnTo>
                    <a:pt x="76244" y="58287"/>
                  </a:lnTo>
                  <a:lnTo>
                    <a:pt x="71730" y="62248"/>
                  </a:lnTo>
                  <a:lnTo>
                    <a:pt x="69397" y="64195"/>
                  </a:lnTo>
                  <a:close/>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1" name="Google Shape;101;p6"/>
            <p:cNvSpPr/>
            <p:nvPr/>
          </p:nvSpPr>
          <p:spPr>
            <a:xfrm>
              <a:off x="2072550" y="1102425"/>
              <a:ext cx="3323425" cy="3309175"/>
            </a:xfrm>
            <a:custGeom>
              <a:rect b="b" l="l" r="r" t="t"/>
              <a:pathLst>
                <a:path extrusionOk="0" fill="none" h="132367" w="132937">
                  <a:moveTo>
                    <a:pt x="26534" y="132366"/>
                  </a:moveTo>
                  <a:lnTo>
                    <a:pt x="26534" y="132366"/>
                  </a:lnTo>
                  <a:lnTo>
                    <a:pt x="454" y="40095"/>
                  </a:lnTo>
                  <a:lnTo>
                    <a:pt x="269" y="39373"/>
                  </a:lnTo>
                  <a:lnTo>
                    <a:pt x="51" y="37863"/>
                  </a:lnTo>
                  <a:lnTo>
                    <a:pt x="0" y="36251"/>
                  </a:lnTo>
                  <a:lnTo>
                    <a:pt x="151" y="34573"/>
                  </a:lnTo>
                  <a:lnTo>
                    <a:pt x="454" y="32811"/>
                  </a:lnTo>
                  <a:lnTo>
                    <a:pt x="940" y="30998"/>
                  </a:lnTo>
                  <a:lnTo>
                    <a:pt x="1595" y="29136"/>
                  </a:lnTo>
                  <a:lnTo>
                    <a:pt x="2417" y="27239"/>
                  </a:lnTo>
                  <a:lnTo>
                    <a:pt x="3407" y="25309"/>
                  </a:lnTo>
                  <a:lnTo>
                    <a:pt x="4549" y="23362"/>
                  </a:lnTo>
                  <a:lnTo>
                    <a:pt x="5858" y="21399"/>
                  </a:lnTo>
                  <a:lnTo>
                    <a:pt x="7318" y="19435"/>
                  </a:lnTo>
                  <a:lnTo>
                    <a:pt x="8946" y="17471"/>
                  </a:lnTo>
                  <a:lnTo>
                    <a:pt x="10708" y="15541"/>
                  </a:lnTo>
                  <a:lnTo>
                    <a:pt x="12621" y="13628"/>
                  </a:lnTo>
                  <a:lnTo>
                    <a:pt x="14685" y="11765"/>
                  </a:lnTo>
                  <a:lnTo>
                    <a:pt x="15776" y="10859"/>
                  </a:lnTo>
                  <a:lnTo>
                    <a:pt x="16884" y="9953"/>
                  </a:lnTo>
                  <a:lnTo>
                    <a:pt x="19099" y="8291"/>
                  </a:lnTo>
                  <a:lnTo>
                    <a:pt x="21348" y="6764"/>
                  </a:lnTo>
                  <a:lnTo>
                    <a:pt x="23580" y="5405"/>
                  </a:lnTo>
                  <a:lnTo>
                    <a:pt x="25796" y="4196"/>
                  </a:lnTo>
                  <a:lnTo>
                    <a:pt x="28011" y="3122"/>
                  </a:lnTo>
                  <a:lnTo>
                    <a:pt x="30176" y="2216"/>
                  </a:lnTo>
                  <a:lnTo>
                    <a:pt x="32307" y="1461"/>
                  </a:lnTo>
                  <a:lnTo>
                    <a:pt x="34405" y="856"/>
                  </a:lnTo>
                  <a:lnTo>
                    <a:pt x="36419" y="420"/>
                  </a:lnTo>
                  <a:lnTo>
                    <a:pt x="38366" y="135"/>
                  </a:lnTo>
                  <a:lnTo>
                    <a:pt x="40246" y="1"/>
                  </a:lnTo>
                  <a:lnTo>
                    <a:pt x="42025" y="17"/>
                  </a:lnTo>
                  <a:lnTo>
                    <a:pt x="43703" y="202"/>
                  </a:lnTo>
                  <a:lnTo>
                    <a:pt x="45264" y="538"/>
                  </a:lnTo>
                  <a:lnTo>
                    <a:pt x="46724" y="1041"/>
                  </a:lnTo>
                  <a:lnTo>
                    <a:pt x="47378" y="1343"/>
                  </a:lnTo>
                  <a:lnTo>
                    <a:pt x="132937" y="44173"/>
                  </a:lnTo>
                  <a:lnTo>
                    <a:pt x="132937" y="44173"/>
                  </a:lnTo>
                </a:path>
              </a:pathLst>
            </a:custGeom>
            <a:noFill/>
            <a:ln cap="rnd" cmpd="sng" w="9525">
              <a:solidFill>
                <a:srgbClr val="0053D6"/>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02" name="Google Shape;102;p6"/>
          <p:cNvSpPr txBox="1"/>
          <p:nvPr>
            <p:ph type="title"/>
          </p:nvPr>
        </p:nvSpPr>
        <p:spPr>
          <a:xfrm>
            <a:off x="4004600" y="1028075"/>
            <a:ext cx="4087500" cy="2009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1pPr>
            <a:lvl2pPr lvl="1"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2pPr>
            <a:lvl3pPr lvl="2"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3pPr>
            <a:lvl4pPr lvl="3"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4pPr>
            <a:lvl5pPr lvl="4"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5pPr>
            <a:lvl6pPr lvl="5"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6pPr>
            <a:lvl7pPr lvl="6"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7pPr>
            <a:lvl8pPr lvl="7"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8pPr>
            <a:lvl9pPr lvl="8" rtl="0">
              <a:lnSpc>
                <a:spcPct val="90000"/>
              </a:lnSpc>
              <a:spcBef>
                <a:spcPts val="0"/>
              </a:spcBef>
              <a:spcAft>
                <a:spcPts val="0"/>
              </a:spcAft>
              <a:buNone/>
              <a:defRPr sz="4500">
                <a:solidFill>
                  <a:srgbClr val="FFFFFF"/>
                </a:solidFill>
                <a:latin typeface="DM Serif Display"/>
                <a:ea typeface="DM Serif Display"/>
                <a:cs typeface="DM Serif Display"/>
                <a:sym typeface="DM Serif Display"/>
              </a:defRPr>
            </a:lvl9pPr>
          </a:lstStyle>
          <a:p/>
        </p:txBody>
      </p:sp>
      <p:sp>
        <p:nvSpPr>
          <p:cNvPr id="103" name="Google Shape;103;p6"/>
          <p:cNvSpPr txBox="1"/>
          <p:nvPr>
            <p:ph idx="2" type="title"/>
          </p:nvPr>
        </p:nvSpPr>
        <p:spPr>
          <a:xfrm>
            <a:off x="606750" y="1720375"/>
            <a:ext cx="2498400" cy="3090300"/>
          </a:xfrm>
          <a:prstGeom prst="rect">
            <a:avLst/>
          </a:prstGeom>
          <a:noFill/>
          <a:ln>
            <a:noFill/>
          </a:ln>
        </p:spPr>
        <p:txBody>
          <a:bodyPr anchorCtr="0" anchor="b" bIns="0" lIns="0" spcFirstLastPara="1" rIns="0" wrap="square" tIns="0">
            <a:noAutofit/>
          </a:bodyPr>
          <a:lstStyle>
            <a:lvl1pPr lvl="0" rtl="0">
              <a:spcBef>
                <a:spcPts val="0"/>
              </a:spcBef>
              <a:spcAft>
                <a:spcPts val="0"/>
              </a:spcAft>
              <a:buNone/>
              <a:defRPr sz="1200">
                <a:solidFill>
                  <a:srgbClr val="FFFFFF"/>
                </a:solidFill>
                <a:latin typeface="DM Sans"/>
                <a:ea typeface="DM Sans"/>
                <a:cs typeface="DM Sans"/>
                <a:sym typeface="DM Sans"/>
              </a:defRPr>
            </a:lvl1pPr>
            <a:lvl2pPr lvl="1" rtl="0">
              <a:spcBef>
                <a:spcPts val="700"/>
              </a:spcBef>
              <a:spcAft>
                <a:spcPts val="0"/>
              </a:spcAft>
              <a:buNone/>
              <a:defRPr b="1" sz="4500">
                <a:solidFill>
                  <a:srgbClr val="FFFFFF"/>
                </a:solidFill>
                <a:latin typeface="DM Sans"/>
                <a:ea typeface="DM Sans"/>
                <a:cs typeface="DM Sans"/>
                <a:sym typeface="DM Sans"/>
              </a:defRPr>
            </a:lvl2pPr>
            <a:lvl3pPr lvl="2" rtl="0">
              <a:spcBef>
                <a:spcPts val="700"/>
              </a:spcBef>
              <a:spcAft>
                <a:spcPts val="0"/>
              </a:spcAft>
              <a:buNone/>
              <a:defRPr b="1" sz="4500">
                <a:solidFill>
                  <a:srgbClr val="FFFFFF"/>
                </a:solidFill>
                <a:latin typeface="DM Sans"/>
                <a:ea typeface="DM Sans"/>
                <a:cs typeface="DM Sans"/>
                <a:sym typeface="DM Sans"/>
              </a:defRPr>
            </a:lvl3pPr>
            <a:lvl4pPr lvl="3" rtl="0">
              <a:spcBef>
                <a:spcPts val="700"/>
              </a:spcBef>
              <a:spcAft>
                <a:spcPts val="0"/>
              </a:spcAft>
              <a:buNone/>
              <a:defRPr b="1" sz="4500">
                <a:solidFill>
                  <a:srgbClr val="FFFFFF"/>
                </a:solidFill>
                <a:latin typeface="DM Sans"/>
                <a:ea typeface="DM Sans"/>
                <a:cs typeface="DM Sans"/>
                <a:sym typeface="DM Sans"/>
              </a:defRPr>
            </a:lvl4pPr>
            <a:lvl5pPr lvl="4" rtl="0">
              <a:spcBef>
                <a:spcPts val="700"/>
              </a:spcBef>
              <a:spcAft>
                <a:spcPts val="0"/>
              </a:spcAft>
              <a:buNone/>
              <a:defRPr b="1" sz="4500">
                <a:solidFill>
                  <a:srgbClr val="FFFFFF"/>
                </a:solidFill>
                <a:latin typeface="DM Sans"/>
                <a:ea typeface="DM Sans"/>
                <a:cs typeface="DM Sans"/>
                <a:sym typeface="DM Sans"/>
              </a:defRPr>
            </a:lvl5pPr>
            <a:lvl6pPr lvl="5" rtl="0">
              <a:spcBef>
                <a:spcPts val="700"/>
              </a:spcBef>
              <a:spcAft>
                <a:spcPts val="0"/>
              </a:spcAft>
              <a:buNone/>
              <a:defRPr b="1" sz="4500">
                <a:solidFill>
                  <a:srgbClr val="FFFFFF"/>
                </a:solidFill>
                <a:latin typeface="DM Sans"/>
                <a:ea typeface="DM Sans"/>
                <a:cs typeface="DM Sans"/>
                <a:sym typeface="DM Sans"/>
              </a:defRPr>
            </a:lvl6pPr>
            <a:lvl7pPr lvl="6" rtl="0">
              <a:spcBef>
                <a:spcPts val="700"/>
              </a:spcBef>
              <a:spcAft>
                <a:spcPts val="0"/>
              </a:spcAft>
              <a:buNone/>
              <a:defRPr b="1" sz="4500">
                <a:solidFill>
                  <a:srgbClr val="FFFFFF"/>
                </a:solidFill>
                <a:latin typeface="DM Sans"/>
                <a:ea typeface="DM Sans"/>
                <a:cs typeface="DM Sans"/>
                <a:sym typeface="DM Sans"/>
              </a:defRPr>
            </a:lvl7pPr>
            <a:lvl8pPr lvl="7" rtl="0">
              <a:spcBef>
                <a:spcPts val="700"/>
              </a:spcBef>
              <a:spcAft>
                <a:spcPts val="0"/>
              </a:spcAft>
              <a:buNone/>
              <a:defRPr b="1" sz="4500">
                <a:solidFill>
                  <a:srgbClr val="FFFFFF"/>
                </a:solidFill>
                <a:latin typeface="DM Sans"/>
                <a:ea typeface="DM Sans"/>
                <a:cs typeface="DM Sans"/>
                <a:sym typeface="DM Sans"/>
              </a:defRPr>
            </a:lvl8pPr>
            <a:lvl9pPr lvl="8" rtl="0">
              <a:spcBef>
                <a:spcPts val="700"/>
              </a:spcBef>
              <a:spcAft>
                <a:spcPts val="700"/>
              </a:spcAft>
              <a:buNone/>
              <a:defRPr b="1" sz="4500">
                <a:solidFill>
                  <a:srgbClr val="FFFFFF"/>
                </a:solidFill>
                <a:latin typeface="DM Sans"/>
                <a:ea typeface="DM Sans"/>
                <a:cs typeface="DM Sans"/>
                <a:sym typeface="DM Sans"/>
              </a:defRPr>
            </a:lvl9pPr>
          </a:lstStyle>
          <a:p/>
        </p:txBody>
      </p:sp>
      <p:grpSp>
        <p:nvGrpSpPr>
          <p:cNvPr id="104" name="Google Shape;104;p6"/>
          <p:cNvGrpSpPr/>
          <p:nvPr/>
        </p:nvGrpSpPr>
        <p:grpSpPr>
          <a:xfrm>
            <a:off x="8625005" y="4486847"/>
            <a:ext cx="323872" cy="323755"/>
            <a:chOff x="1189675" y="238125"/>
            <a:chExt cx="5240650" cy="5238750"/>
          </a:xfrm>
        </p:grpSpPr>
        <p:sp>
          <p:nvSpPr>
            <p:cNvPr id="105" name="Google Shape;105;p6"/>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6"/>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6"/>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6"/>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Blocks [Teal]">
  <p:cSld name="BLANK_1_1_1_1_1_1_1_1_1_1_1_1_1_1_1_1_1_1_1_1_1_1_1_1_1_3_1">
    <p:bg>
      <p:bgPr>
        <a:solidFill>
          <a:srgbClr val="A6FFE0"/>
        </a:solidFill>
      </p:bgPr>
    </p:bg>
    <p:spTree>
      <p:nvGrpSpPr>
        <p:cNvPr id="892" name="Shape 892"/>
        <p:cNvGrpSpPr/>
        <p:nvPr/>
      </p:nvGrpSpPr>
      <p:grpSpPr>
        <a:xfrm>
          <a:off x="0" y="0"/>
          <a:ext cx="0" cy="0"/>
          <a:chOff x="0" y="0"/>
          <a:chExt cx="0" cy="0"/>
        </a:xfrm>
      </p:grpSpPr>
      <p:sp>
        <p:nvSpPr>
          <p:cNvPr id="893" name="Google Shape;893;p51"/>
          <p:cNvSpPr/>
          <p:nvPr/>
        </p:nvSpPr>
        <p:spPr>
          <a:xfrm>
            <a:off x="606688" y="1028050"/>
            <a:ext cx="38457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4" name="Google Shape;894;p51"/>
          <p:cNvSpPr/>
          <p:nvPr/>
        </p:nvSpPr>
        <p:spPr>
          <a:xfrm>
            <a:off x="4681600" y="1028050"/>
            <a:ext cx="3863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5" name="Google Shape;895;p51"/>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896" name="Google Shape;896;p5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a Blocks [Purple]">
  <p:cSld name="BLANK_1_1_1_1_1_1_1_1_1_1_1_1_1_1_1_1_1_1_1_1_1_1_1_1_1_3_1_1">
    <p:bg>
      <p:bgPr>
        <a:solidFill>
          <a:srgbClr val="E6D6FF"/>
        </a:solidFill>
      </p:bgPr>
    </p:bg>
    <p:spTree>
      <p:nvGrpSpPr>
        <p:cNvPr id="897" name="Shape 897"/>
        <p:cNvGrpSpPr/>
        <p:nvPr/>
      </p:nvGrpSpPr>
      <p:grpSpPr>
        <a:xfrm>
          <a:off x="0" y="0"/>
          <a:ext cx="0" cy="0"/>
          <a:chOff x="0" y="0"/>
          <a:chExt cx="0" cy="0"/>
        </a:xfrm>
      </p:grpSpPr>
      <p:sp>
        <p:nvSpPr>
          <p:cNvPr id="898" name="Google Shape;898;p52"/>
          <p:cNvSpPr/>
          <p:nvPr/>
        </p:nvSpPr>
        <p:spPr>
          <a:xfrm>
            <a:off x="606688" y="1028050"/>
            <a:ext cx="38457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899" name="Google Shape;899;p52"/>
          <p:cNvSpPr/>
          <p:nvPr/>
        </p:nvSpPr>
        <p:spPr>
          <a:xfrm>
            <a:off x="4681600" y="1028050"/>
            <a:ext cx="3863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0" name="Google Shape;900;p52"/>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901" name="Google Shape;901;p5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b Blocks [Red]">
  <p:cSld name="BLANK_1_1_1_1_1_1_1_1_1_1_1_1_1_1_1_1_1_1_1_1_1_1_1_1_1_3_1_1_3">
    <p:bg>
      <p:bgPr>
        <a:solidFill>
          <a:srgbClr val="FFD4E4"/>
        </a:solidFill>
      </p:bgPr>
    </p:bg>
    <p:spTree>
      <p:nvGrpSpPr>
        <p:cNvPr id="902" name="Shape 902"/>
        <p:cNvGrpSpPr/>
        <p:nvPr/>
      </p:nvGrpSpPr>
      <p:grpSpPr>
        <a:xfrm>
          <a:off x="0" y="0"/>
          <a:ext cx="0" cy="0"/>
          <a:chOff x="0" y="0"/>
          <a:chExt cx="0" cy="0"/>
        </a:xfrm>
      </p:grpSpPr>
      <p:sp>
        <p:nvSpPr>
          <p:cNvPr id="903" name="Google Shape;903;p53"/>
          <p:cNvSpPr/>
          <p:nvPr/>
        </p:nvSpPr>
        <p:spPr>
          <a:xfrm>
            <a:off x="606688" y="1028050"/>
            <a:ext cx="38457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4" name="Google Shape;904;p53"/>
          <p:cNvSpPr/>
          <p:nvPr/>
        </p:nvSpPr>
        <p:spPr>
          <a:xfrm>
            <a:off x="4681600" y="1028050"/>
            <a:ext cx="3863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5" name="Google Shape;905;p53"/>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906" name="Google Shape;906;p5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c Blocks [Orange]">
  <p:cSld name="BLANK_1_1_1_1_1_1_1_1_1_1_1_1_1_1_1_1_1_1_1_1_1_1_1_1_1_3_1_1_2">
    <p:bg>
      <p:bgPr>
        <a:solidFill>
          <a:srgbClr val="FFDEAF"/>
        </a:solidFill>
      </p:bgPr>
    </p:bg>
    <p:spTree>
      <p:nvGrpSpPr>
        <p:cNvPr id="907" name="Shape 907"/>
        <p:cNvGrpSpPr/>
        <p:nvPr/>
      </p:nvGrpSpPr>
      <p:grpSpPr>
        <a:xfrm>
          <a:off x="0" y="0"/>
          <a:ext cx="0" cy="0"/>
          <a:chOff x="0" y="0"/>
          <a:chExt cx="0" cy="0"/>
        </a:xfrm>
      </p:grpSpPr>
      <p:sp>
        <p:nvSpPr>
          <p:cNvPr id="908" name="Google Shape;908;p54"/>
          <p:cNvSpPr/>
          <p:nvPr/>
        </p:nvSpPr>
        <p:spPr>
          <a:xfrm>
            <a:off x="606688" y="1028050"/>
            <a:ext cx="38457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09" name="Google Shape;909;p54"/>
          <p:cNvSpPr/>
          <p:nvPr/>
        </p:nvSpPr>
        <p:spPr>
          <a:xfrm>
            <a:off x="4681600" y="1028050"/>
            <a:ext cx="3863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0" name="Google Shape;910;p54"/>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911" name="Google Shape;911;p5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r Quote">
  <p:cSld name="BLANK_1_1_1_1_1_1_1_1_1_1_1_1_1_1_1_1_1_1_1_1_1_1_1_1_1_1_1_1_1_1_1_1_1_1_1_1_1_1_1_2_1_1">
    <p:spTree>
      <p:nvGrpSpPr>
        <p:cNvPr id="912" name="Shape 912"/>
        <p:cNvGrpSpPr/>
        <p:nvPr/>
      </p:nvGrpSpPr>
      <p:grpSpPr>
        <a:xfrm>
          <a:off x="0" y="0"/>
          <a:ext cx="0" cy="0"/>
          <a:chOff x="0" y="0"/>
          <a:chExt cx="0" cy="0"/>
        </a:xfrm>
      </p:grpSpPr>
      <p:sp>
        <p:nvSpPr>
          <p:cNvPr id="913" name="Google Shape;913;p55"/>
          <p:cNvSpPr txBox="1"/>
          <p:nvPr>
            <p:ph type="title"/>
          </p:nvPr>
        </p:nvSpPr>
        <p:spPr>
          <a:xfrm>
            <a:off x="1961425" y="1374213"/>
            <a:ext cx="5229000" cy="19590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914" name="Google Shape;914;p55"/>
          <p:cNvSpPr txBox="1"/>
          <p:nvPr>
            <p:ph idx="1" type="body"/>
          </p:nvPr>
        </p:nvSpPr>
        <p:spPr>
          <a:xfrm>
            <a:off x="1961425" y="3451175"/>
            <a:ext cx="1832700" cy="1038600"/>
          </a:xfrm>
          <a:prstGeom prst="rect">
            <a:avLst/>
          </a:prstGeom>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
        <p:nvSpPr>
          <p:cNvPr id="915" name="Google Shape;915;p5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Quote [Teal]">
  <p:cSld name="BLANK_1_1_1_1_1_1_1_1_1_1_1_1_1_1_1_1_1_1_1_1_1_1_1_1_1_1_1_1_1_1_1_1_1_1_1_1_1_1_1_2_1_1_2">
    <p:spTree>
      <p:nvGrpSpPr>
        <p:cNvPr id="916" name="Shape 916"/>
        <p:cNvGrpSpPr/>
        <p:nvPr/>
      </p:nvGrpSpPr>
      <p:grpSpPr>
        <a:xfrm>
          <a:off x="0" y="0"/>
          <a:ext cx="0" cy="0"/>
          <a:chOff x="0" y="0"/>
          <a:chExt cx="0" cy="0"/>
        </a:xfrm>
      </p:grpSpPr>
      <p:sp>
        <p:nvSpPr>
          <p:cNvPr id="917" name="Google Shape;917;p56"/>
          <p:cNvSpPr/>
          <p:nvPr/>
        </p:nvSpPr>
        <p:spPr>
          <a:xfrm>
            <a:off x="1237381" y="-190500"/>
            <a:ext cx="6463749" cy="6468639"/>
          </a:xfrm>
          <a:custGeom>
            <a:rect b="b" l="l" r="r" t="t"/>
            <a:pathLst>
              <a:path extrusionOk="0" h="132283" w="132183">
                <a:moveTo>
                  <a:pt x="77135" y="1"/>
                </a:moveTo>
                <a:lnTo>
                  <a:pt x="6143" y="8392"/>
                </a:lnTo>
                <a:lnTo>
                  <a:pt x="1" y="82673"/>
                </a:lnTo>
                <a:lnTo>
                  <a:pt x="42948" y="132283"/>
                </a:lnTo>
                <a:lnTo>
                  <a:pt x="111976" y="108351"/>
                </a:lnTo>
                <a:lnTo>
                  <a:pt x="132182" y="35295"/>
                </a:lnTo>
                <a:lnTo>
                  <a:pt x="77135" y="1"/>
                </a:lnTo>
                <a:close/>
              </a:path>
            </a:pathLst>
          </a:custGeom>
          <a:solidFill>
            <a:srgbClr val="A6FFE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18" name="Google Shape;918;p56"/>
          <p:cNvSpPr txBox="1"/>
          <p:nvPr>
            <p:ph type="title"/>
          </p:nvPr>
        </p:nvSpPr>
        <p:spPr>
          <a:xfrm>
            <a:off x="1961425" y="1374213"/>
            <a:ext cx="5229000" cy="19590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919" name="Google Shape;919;p56"/>
          <p:cNvSpPr txBox="1"/>
          <p:nvPr>
            <p:ph idx="1" type="body"/>
          </p:nvPr>
        </p:nvSpPr>
        <p:spPr>
          <a:xfrm>
            <a:off x="1961425" y="3451175"/>
            <a:ext cx="1832700" cy="1038600"/>
          </a:xfrm>
          <a:prstGeom prst="rect">
            <a:avLst/>
          </a:prstGeom>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
        <p:nvSpPr>
          <p:cNvPr id="920" name="Google Shape;920;p5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a Quote [Purple]">
  <p:cSld name="BLANK_1_1_1_1_1_1_1_1_1_1_1_1_1_1_1_1_1_1_1_1_1_1_1_1_1_1_1_1_1_1_1_1_1_1_1_1_1_1_1_2_1_1_1">
    <p:spTree>
      <p:nvGrpSpPr>
        <p:cNvPr id="921" name="Shape 921"/>
        <p:cNvGrpSpPr/>
        <p:nvPr/>
      </p:nvGrpSpPr>
      <p:grpSpPr>
        <a:xfrm>
          <a:off x="0" y="0"/>
          <a:ext cx="0" cy="0"/>
          <a:chOff x="0" y="0"/>
          <a:chExt cx="0" cy="0"/>
        </a:xfrm>
      </p:grpSpPr>
      <p:sp>
        <p:nvSpPr>
          <p:cNvPr id="922" name="Google Shape;922;p57"/>
          <p:cNvSpPr/>
          <p:nvPr/>
        </p:nvSpPr>
        <p:spPr>
          <a:xfrm>
            <a:off x="1095006" y="-898563"/>
            <a:ext cx="6748338" cy="7253046"/>
          </a:xfrm>
          <a:custGeom>
            <a:rect b="b" l="l" r="r" t="t"/>
            <a:pathLst>
              <a:path extrusionOk="0" h="155578" w="144752">
                <a:moveTo>
                  <a:pt x="63557" y="1"/>
                </a:moveTo>
                <a:lnTo>
                  <a:pt x="32811" y="23665"/>
                </a:lnTo>
                <a:lnTo>
                  <a:pt x="0" y="110348"/>
                </a:lnTo>
                <a:lnTo>
                  <a:pt x="42175" y="155577"/>
                </a:lnTo>
                <a:lnTo>
                  <a:pt x="94353" y="143527"/>
                </a:lnTo>
                <a:lnTo>
                  <a:pt x="144752" y="67602"/>
                </a:lnTo>
                <a:lnTo>
                  <a:pt x="123572" y="24470"/>
                </a:lnTo>
                <a:lnTo>
                  <a:pt x="63557" y="1"/>
                </a:lnTo>
                <a:close/>
              </a:path>
            </a:pathLst>
          </a:custGeom>
          <a:solidFill>
            <a:srgbClr val="E6D6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3" name="Google Shape;923;p57"/>
          <p:cNvSpPr txBox="1"/>
          <p:nvPr>
            <p:ph type="title"/>
          </p:nvPr>
        </p:nvSpPr>
        <p:spPr>
          <a:xfrm>
            <a:off x="1961425" y="1374213"/>
            <a:ext cx="5229000" cy="19590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924" name="Google Shape;924;p5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925" name="Google Shape;925;p57"/>
          <p:cNvSpPr txBox="1"/>
          <p:nvPr>
            <p:ph idx="1" type="body"/>
          </p:nvPr>
        </p:nvSpPr>
        <p:spPr>
          <a:xfrm>
            <a:off x="1961425" y="3451175"/>
            <a:ext cx="1832700" cy="1038600"/>
          </a:xfrm>
          <a:prstGeom prst="rect">
            <a:avLst/>
          </a:prstGeom>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b Quote [Red]">
  <p:cSld name="BLANK_1_1_1_1_1_1_1_1_1_1_1_1_1_1_1_1_1_1_1_1_1_1_1_1_1_1_1_1_1_1_1_1_1_1_1_1_1_1_1_2_1_1_1_1">
    <p:spTree>
      <p:nvGrpSpPr>
        <p:cNvPr id="926" name="Shape 926"/>
        <p:cNvGrpSpPr/>
        <p:nvPr/>
      </p:nvGrpSpPr>
      <p:grpSpPr>
        <a:xfrm>
          <a:off x="0" y="0"/>
          <a:ext cx="0" cy="0"/>
          <a:chOff x="0" y="0"/>
          <a:chExt cx="0" cy="0"/>
        </a:xfrm>
      </p:grpSpPr>
      <p:sp>
        <p:nvSpPr>
          <p:cNvPr id="927" name="Google Shape;927;p58"/>
          <p:cNvSpPr/>
          <p:nvPr/>
        </p:nvSpPr>
        <p:spPr>
          <a:xfrm>
            <a:off x="1144756" y="-537556"/>
            <a:ext cx="6649009" cy="6218780"/>
          </a:xfrm>
          <a:custGeom>
            <a:rect b="b" l="l" r="r" t="t"/>
            <a:pathLst>
              <a:path extrusionOk="0" h="132216" w="141363">
                <a:moveTo>
                  <a:pt x="76816" y="0"/>
                </a:moveTo>
                <a:lnTo>
                  <a:pt x="73627" y="51"/>
                </a:lnTo>
                <a:lnTo>
                  <a:pt x="70455" y="235"/>
                </a:lnTo>
                <a:lnTo>
                  <a:pt x="67266" y="554"/>
                </a:lnTo>
                <a:lnTo>
                  <a:pt x="64111" y="1007"/>
                </a:lnTo>
                <a:lnTo>
                  <a:pt x="60956" y="1595"/>
                </a:lnTo>
                <a:lnTo>
                  <a:pt x="57834" y="2300"/>
                </a:lnTo>
                <a:lnTo>
                  <a:pt x="54729" y="3155"/>
                </a:lnTo>
                <a:lnTo>
                  <a:pt x="51641" y="4146"/>
                </a:lnTo>
                <a:lnTo>
                  <a:pt x="48604" y="5270"/>
                </a:lnTo>
                <a:lnTo>
                  <a:pt x="45600" y="6512"/>
                </a:lnTo>
                <a:lnTo>
                  <a:pt x="42629" y="7905"/>
                </a:lnTo>
                <a:lnTo>
                  <a:pt x="39709" y="9432"/>
                </a:lnTo>
                <a:lnTo>
                  <a:pt x="36839" y="11094"/>
                </a:lnTo>
                <a:lnTo>
                  <a:pt x="34019" y="12889"/>
                </a:lnTo>
                <a:lnTo>
                  <a:pt x="32626" y="13846"/>
                </a:lnTo>
                <a:lnTo>
                  <a:pt x="31267" y="14820"/>
                </a:lnTo>
                <a:lnTo>
                  <a:pt x="28615" y="16850"/>
                </a:lnTo>
                <a:lnTo>
                  <a:pt x="26064" y="18982"/>
                </a:lnTo>
                <a:lnTo>
                  <a:pt x="23631" y="21197"/>
                </a:lnTo>
                <a:lnTo>
                  <a:pt x="21315" y="23513"/>
                </a:lnTo>
                <a:lnTo>
                  <a:pt x="19116" y="25913"/>
                </a:lnTo>
                <a:lnTo>
                  <a:pt x="17018" y="28397"/>
                </a:lnTo>
                <a:lnTo>
                  <a:pt x="15038" y="30948"/>
                </a:lnTo>
                <a:lnTo>
                  <a:pt x="13175" y="33566"/>
                </a:lnTo>
                <a:lnTo>
                  <a:pt x="11430" y="36268"/>
                </a:lnTo>
                <a:lnTo>
                  <a:pt x="9802" y="39020"/>
                </a:lnTo>
                <a:lnTo>
                  <a:pt x="8308" y="41840"/>
                </a:lnTo>
                <a:lnTo>
                  <a:pt x="6915" y="44726"/>
                </a:lnTo>
                <a:lnTo>
                  <a:pt x="5656" y="47647"/>
                </a:lnTo>
                <a:lnTo>
                  <a:pt x="4515" y="50617"/>
                </a:lnTo>
                <a:lnTo>
                  <a:pt x="3508" y="53638"/>
                </a:lnTo>
                <a:lnTo>
                  <a:pt x="2619" y="56693"/>
                </a:lnTo>
                <a:lnTo>
                  <a:pt x="1864" y="59781"/>
                </a:lnTo>
                <a:lnTo>
                  <a:pt x="1226" y="62902"/>
                </a:lnTo>
                <a:lnTo>
                  <a:pt x="722" y="66041"/>
                </a:lnTo>
                <a:lnTo>
                  <a:pt x="353" y="69213"/>
                </a:lnTo>
                <a:lnTo>
                  <a:pt x="118" y="72401"/>
                </a:lnTo>
                <a:lnTo>
                  <a:pt x="1" y="75607"/>
                </a:lnTo>
                <a:lnTo>
                  <a:pt x="34" y="78812"/>
                </a:lnTo>
                <a:lnTo>
                  <a:pt x="202" y="82035"/>
                </a:lnTo>
                <a:lnTo>
                  <a:pt x="504" y="85240"/>
                </a:lnTo>
                <a:lnTo>
                  <a:pt x="941" y="88462"/>
                </a:lnTo>
                <a:lnTo>
                  <a:pt x="1528" y="91668"/>
                </a:lnTo>
                <a:lnTo>
                  <a:pt x="2233" y="94873"/>
                </a:lnTo>
                <a:lnTo>
                  <a:pt x="3106" y="98045"/>
                </a:lnTo>
                <a:lnTo>
                  <a:pt x="4112" y="101201"/>
                </a:lnTo>
                <a:lnTo>
                  <a:pt x="5254" y="104339"/>
                </a:lnTo>
                <a:lnTo>
                  <a:pt x="5891" y="105900"/>
                </a:lnTo>
                <a:lnTo>
                  <a:pt x="6277" y="106823"/>
                </a:lnTo>
                <a:lnTo>
                  <a:pt x="7133" y="108619"/>
                </a:lnTo>
                <a:lnTo>
                  <a:pt x="8073" y="110364"/>
                </a:lnTo>
                <a:lnTo>
                  <a:pt x="9097" y="112059"/>
                </a:lnTo>
                <a:lnTo>
                  <a:pt x="10205" y="113704"/>
                </a:lnTo>
                <a:lnTo>
                  <a:pt x="11413" y="115281"/>
                </a:lnTo>
                <a:lnTo>
                  <a:pt x="12672" y="116809"/>
                </a:lnTo>
                <a:lnTo>
                  <a:pt x="14031" y="118252"/>
                </a:lnTo>
                <a:lnTo>
                  <a:pt x="14736" y="118957"/>
                </a:lnTo>
                <a:lnTo>
                  <a:pt x="15709" y="119880"/>
                </a:lnTo>
                <a:lnTo>
                  <a:pt x="17707" y="121608"/>
                </a:lnTo>
                <a:lnTo>
                  <a:pt x="19821" y="123203"/>
                </a:lnTo>
                <a:lnTo>
                  <a:pt x="22020" y="124663"/>
                </a:lnTo>
                <a:lnTo>
                  <a:pt x="24319" y="126006"/>
                </a:lnTo>
                <a:lnTo>
                  <a:pt x="26685" y="127197"/>
                </a:lnTo>
                <a:lnTo>
                  <a:pt x="29136" y="128271"/>
                </a:lnTo>
                <a:lnTo>
                  <a:pt x="31653" y="129194"/>
                </a:lnTo>
                <a:lnTo>
                  <a:pt x="34238" y="130017"/>
                </a:lnTo>
                <a:lnTo>
                  <a:pt x="36889" y="130688"/>
                </a:lnTo>
                <a:lnTo>
                  <a:pt x="39608" y="131242"/>
                </a:lnTo>
                <a:lnTo>
                  <a:pt x="42377" y="131678"/>
                </a:lnTo>
                <a:lnTo>
                  <a:pt x="45180" y="131980"/>
                </a:lnTo>
                <a:lnTo>
                  <a:pt x="48050" y="132165"/>
                </a:lnTo>
                <a:lnTo>
                  <a:pt x="50936" y="132215"/>
                </a:lnTo>
                <a:lnTo>
                  <a:pt x="53873" y="132165"/>
                </a:lnTo>
                <a:lnTo>
                  <a:pt x="56844" y="131980"/>
                </a:lnTo>
                <a:lnTo>
                  <a:pt x="59831" y="131678"/>
                </a:lnTo>
                <a:lnTo>
                  <a:pt x="62835" y="131259"/>
                </a:lnTo>
                <a:lnTo>
                  <a:pt x="65873" y="130722"/>
                </a:lnTo>
                <a:lnTo>
                  <a:pt x="68911" y="130067"/>
                </a:lnTo>
                <a:lnTo>
                  <a:pt x="71949" y="129295"/>
                </a:lnTo>
                <a:lnTo>
                  <a:pt x="75003" y="128422"/>
                </a:lnTo>
                <a:lnTo>
                  <a:pt x="78041" y="127432"/>
                </a:lnTo>
                <a:lnTo>
                  <a:pt x="81078" y="126324"/>
                </a:lnTo>
                <a:lnTo>
                  <a:pt x="84099" y="125099"/>
                </a:lnTo>
                <a:lnTo>
                  <a:pt x="87120" y="123773"/>
                </a:lnTo>
                <a:lnTo>
                  <a:pt x="90108" y="122347"/>
                </a:lnTo>
                <a:lnTo>
                  <a:pt x="93061" y="120803"/>
                </a:lnTo>
                <a:lnTo>
                  <a:pt x="95982" y="119141"/>
                </a:lnTo>
                <a:lnTo>
                  <a:pt x="98885" y="117396"/>
                </a:lnTo>
                <a:lnTo>
                  <a:pt x="101738" y="115533"/>
                </a:lnTo>
                <a:lnTo>
                  <a:pt x="103148" y="114560"/>
                </a:lnTo>
                <a:lnTo>
                  <a:pt x="104541" y="113569"/>
                </a:lnTo>
                <a:lnTo>
                  <a:pt x="107260" y="111522"/>
                </a:lnTo>
                <a:lnTo>
                  <a:pt x="109911" y="109407"/>
                </a:lnTo>
                <a:lnTo>
                  <a:pt x="112462" y="107226"/>
                </a:lnTo>
                <a:lnTo>
                  <a:pt x="114929" y="104960"/>
                </a:lnTo>
                <a:lnTo>
                  <a:pt x="117296" y="102661"/>
                </a:lnTo>
                <a:lnTo>
                  <a:pt x="119561" y="100278"/>
                </a:lnTo>
                <a:lnTo>
                  <a:pt x="121743" y="97861"/>
                </a:lnTo>
                <a:lnTo>
                  <a:pt x="123824" y="95377"/>
                </a:lnTo>
                <a:lnTo>
                  <a:pt x="125805" y="92860"/>
                </a:lnTo>
                <a:lnTo>
                  <a:pt x="127667" y="90292"/>
                </a:lnTo>
                <a:lnTo>
                  <a:pt x="129430" y="87707"/>
                </a:lnTo>
                <a:lnTo>
                  <a:pt x="131091" y="85072"/>
                </a:lnTo>
                <a:lnTo>
                  <a:pt x="132635" y="82404"/>
                </a:lnTo>
                <a:lnTo>
                  <a:pt x="134062" y="79719"/>
                </a:lnTo>
                <a:lnTo>
                  <a:pt x="135354" y="77017"/>
                </a:lnTo>
                <a:lnTo>
                  <a:pt x="136546" y="74298"/>
                </a:lnTo>
                <a:lnTo>
                  <a:pt x="137603" y="71562"/>
                </a:lnTo>
                <a:lnTo>
                  <a:pt x="138543" y="68810"/>
                </a:lnTo>
                <a:lnTo>
                  <a:pt x="139348" y="66057"/>
                </a:lnTo>
                <a:lnTo>
                  <a:pt x="140020" y="63305"/>
                </a:lnTo>
                <a:lnTo>
                  <a:pt x="140573" y="60569"/>
                </a:lnTo>
                <a:lnTo>
                  <a:pt x="140976" y="57834"/>
                </a:lnTo>
                <a:lnTo>
                  <a:pt x="141245" y="55098"/>
                </a:lnTo>
                <a:lnTo>
                  <a:pt x="141362" y="52396"/>
                </a:lnTo>
                <a:lnTo>
                  <a:pt x="141345" y="49711"/>
                </a:lnTo>
                <a:lnTo>
                  <a:pt x="141178" y="47042"/>
                </a:lnTo>
                <a:lnTo>
                  <a:pt x="140859" y="44408"/>
                </a:lnTo>
                <a:lnTo>
                  <a:pt x="140406" y="41789"/>
                </a:lnTo>
                <a:lnTo>
                  <a:pt x="139785" y="39222"/>
                </a:lnTo>
                <a:lnTo>
                  <a:pt x="138996" y="36704"/>
                </a:lnTo>
                <a:lnTo>
                  <a:pt x="138056" y="34220"/>
                </a:lnTo>
                <a:lnTo>
                  <a:pt x="137536" y="32995"/>
                </a:lnTo>
                <a:lnTo>
                  <a:pt x="137116" y="32089"/>
                </a:lnTo>
                <a:lnTo>
                  <a:pt x="136210" y="30327"/>
                </a:lnTo>
                <a:lnTo>
                  <a:pt x="135203" y="28598"/>
                </a:lnTo>
                <a:lnTo>
                  <a:pt x="134129" y="26937"/>
                </a:lnTo>
                <a:lnTo>
                  <a:pt x="132971" y="25326"/>
                </a:lnTo>
                <a:lnTo>
                  <a:pt x="131729" y="23782"/>
                </a:lnTo>
                <a:lnTo>
                  <a:pt x="130420" y="22305"/>
                </a:lnTo>
                <a:lnTo>
                  <a:pt x="129010" y="20878"/>
                </a:lnTo>
                <a:lnTo>
                  <a:pt x="128288" y="20207"/>
                </a:lnTo>
                <a:lnTo>
                  <a:pt x="127046" y="19066"/>
                </a:lnTo>
                <a:lnTo>
                  <a:pt x="124495" y="16917"/>
                </a:lnTo>
                <a:lnTo>
                  <a:pt x="121861" y="14887"/>
                </a:lnTo>
                <a:lnTo>
                  <a:pt x="119175" y="12990"/>
                </a:lnTo>
                <a:lnTo>
                  <a:pt x="116406" y="11228"/>
                </a:lnTo>
                <a:lnTo>
                  <a:pt x="113603" y="9583"/>
                </a:lnTo>
                <a:lnTo>
                  <a:pt x="110734" y="8073"/>
                </a:lnTo>
                <a:lnTo>
                  <a:pt x="107813" y="6697"/>
                </a:lnTo>
                <a:lnTo>
                  <a:pt x="104843" y="5438"/>
                </a:lnTo>
                <a:lnTo>
                  <a:pt x="101839" y="4313"/>
                </a:lnTo>
                <a:lnTo>
                  <a:pt x="98784" y="3307"/>
                </a:lnTo>
                <a:lnTo>
                  <a:pt x="95713" y="2451"/>
                </a:lnTo>
                <a:lnTo>
                  <a:pt x="92608" y="1712"/>
                </a:lnTo>
                <a:lnTo>
                  <a:pt x="89487" y="1108"/>
                </a:lnTo>
                <a:lnTo>
                  <a:pt x="86331" y="638"/>
                </a:lnTo>
                <a:lnTo>
                  <a:pt x="83159" y="286"/>
                </a:lnTo>
                <a:lnTo>
                  <a:pt x="79988" y="84"/>
                </a:lnTo>
                <a:lnTo>
                  <a:pt x="76816" y="0"/>
                </a:lnTo>
                <a:close/>
              </a:path>
            </a:pathLst>
          </a:custGeom>
          <a:solidFill>
            <a:srgbClr val="FFD4E4"/>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28" name="Google Shape;928;p58"/>
          <p:cNvSpPr txBox="1"/>
          <p:nvPr>
            <p:ph type="title"/>
          </p:nvPr>
        </p:nvSpPr>
        <p:spPr>
          <a:xfrm>
            <a:off x="1961425" y="1374213"/>
            <a:ext cx="5229000" cy="19590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929" name="Google Shape;929;p5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930" name="Google Shape;930;p58"/>
          <p:cNvSpPr txBox="1"/>
          <p:nvPr>
            <p:ph idx="1" type="body"/>
          </p:nvPr>
        </p:nvSpPr>
        <p:spPr>
          <a:xfrm>
            <a:off x="1961425" y="3451175"/>
            <a:ext cx="1832700" cy="1038600"/>
          </a:xfrm>
          <a:prstGeom prst="rect">
            <a:avLst/>
          </a:prstGeom>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c Quote [Orange]">
  <p:cSld name="BLANK_1_1_1_1_1_1_1_1_1_1_1_1_1_1_1_1_1_1_1_1_1_1_1_1_1_1_1_1_1_1_1_1_1_1_1_1_1_1_1_2_1_1_1_1_1">
    <p:spTree>
      <p:nvGrpSpPr>
        <p:cNvPr id="931" name="Shape 931"/>
        <p:cNvGrpSpPr/>
        <p:nvPr/>
      </p:nvGrpSpPr>
      <p:grpSpPr>
        <a:xfrm>
          <a:off x="0" y="0"/>
          <a:ext cx="0" cy="0"/>
          <a:chOff x="0" y="0"/>
          <a:chExt cx="0" cy="0"/>
        </a:xfrm>
      </p:grpSpPr>
      <p:sp>
        <p:nvSpPr>
          <p:cNvPr id="932" name="Google Shape;932;p59"/>
          <p:cNvSpPr/>
          <p:nvPr/>
        </p:nvSpPr>
        <p:spPr>
          <a:xfrm>
            <a:off x="1075937" y="-847656"/>
            <a:ext cx="6786480" cy="6838815"/>
          </a:xfrm>
          <a:custGeom>
            <a:rect b="b" l="l" r="r" t="t"/>
            <a:pathLst>
              <a:path extrusionOk="0" h="138123" w="137066">
                <a:moveTo>
                  <a:pt x="40229" y="0"/>
                </a:moveTo>
                <a:lnTo>
                  <a:pt x="38366" y="135"/>
                </a:lnTo>
                <a:lnTo>
                  <a:pt x="36402" y="420"/>
                </a:lnTo>
                <a:lnTo>
                  <a:pt x="34388" y="873"/>
                </a:lnTo>
                <a:lnTo>
                  <a:pt x="32307" y="1477"/>
                </a:lnTo>
                <a:lnTo>
                  <a:pt x="30176" y="2232"/>
                </a:lnTo>
                <a:lnTo>
                  <a:pt x="27994" y="3139"/>
                </a:lnTo>
                <a:lnTo>
                  <a:pt x="25796" y="4196"/>
                </a:lnTo>
                <a:lnTo>
                  <a:pt x="23563" y="5404"/>
                </a:lnTo>
                <a:lnTo>
                  <a:pt x="21331" y="6781"/>
                </a:lnTo>
                <a:lnTo>
                  <a:pt x="19099" y="8291"/>
                </a:lnTo>
                <a:lnTo>
                  <a:pt x="16867" y="9969"/>
                </a:lnTo>
                <a:lnTo>
                  <a:pt x="15776" y="10859"/>
                </a:lnTo>
                <a:lnTo>
                  <a:pt x="14685" y="11782"/>
                </a:lnTo>
                <a:lnTo>
                  <a:pt x="12621" y="13645"/>
                </a:lnTo>
                <a:lnTo>
                  <a:pt x="10708" y="15541"/>
                </a:lnTo>
                <a:lnTo>
                  <a:pt x="8946" y="17488"/>
                </a:lnTo>
                <a:lnTo>
                  <a:pt x="7318" y="19435"/>
                </a:lnTo>
                <a:lnTo>
                  <a:pt x="5858" y="21398"/>
                </a:lnTo>
                <a:lnTo>
                  <a:pt x="4549" y="23362"/>
                </a:lnTo>
                <a:lnTo>
                  <a:pt x="3407" y="25309"/>
                </a:lnTo>
                <a:lnTo>
                  <a:pt x="2417" y="27239"/>
                </a:lnTo>
                <a:lnTo>
                  <a:pt x="1595" y="29152"/>
                </a:lnTo>
                <a:lnTo>
                  <a:pt x="940" y="31015"/>
                </a:lnTo>
                <a:lnTo>
                  <a:pt x="454" y="32828"/>
                </a:lnTo>
                <a:lnTo>
                  <a:pt x="135" y="34573"/>
                </a:lnTo>
                <a:lnTo>
                  <a:pt x="0" y="36251"/>
                </a:lnTo>
                <a:lnTo>
                  <a:pt x="34" y="37862"/>
                </a:lnTo>
                <a:lnTo>
                  <a:pt x="252" y="39373"/>
                </a:lnTo>
                <a:lnTo>
                  <a:pt x="437" y="40094"/>
                </a:lnTo>
                <a:lnTo>
                  <a:pt x="26534" y="132383"/>
                </a:lnTo>
                <a:lnTo>
                  <a:pt x="26652" y="132803"/>
                </a:lnTo>
                <a:lnTo>
                  <a:pt x="26987" y="133608"/>
                </a:lnTo>
                <a:lnTo>
                  <a:pt x="27390" y="134347"/>
                </a:lnTo>
                <a:lnTo>
                  <a:pt x="27860" y="135018"/>
                </a:lnTo>
                <a:lnTo>
                  <a:pt x="28431" y="135639"/>
                </a:lnTo>
                <a:lnTo>
                  <a:pt x="29068" y="136193"/>
                </a:lnTo>
                <a:lnTo>
                  <a:pt x="29807" y="136679"/>
                </a:lnTo>
                <a:lnTo>
                  <a:pt x="30612" y="137082"/>
                </a:lnTo>
                <a:lnTo>
                  <a:pt x="31049" y="137267"/>
                </a:lnTo>
                <a:lnTo>
                  <a:pt x="31602" y="137468"/>
                </a:lnTo>
                <a:lnTo>
                  <a:pt x="32794" y="137787"/>
                </a:lnTo>
                <a:lnTo>
                  <a:pt x="34070" y="138005"/>
                </a:lnTo>
                <a:lnTo>
                  <a:pt x="35429" y="138106"/>
                </a:lnTo>
                <a:lnTo>
                  <a:pt x="36872" y="138123"/>
                </a:lnTo>
                <a:lnTo>
                  <a:pt x="38399" y="138039"/>
                </a:lnTo>
                <a:lnTo>
                  <a:pt x="39994" y="137854"/>
                </a:lnTo>
                <a:lnTo>
                  <a:pt x="41655" y="137569"/>
                </a:lnTo>
                <a:lnTo>
                  <a:pt x="44290" y="136998"/>
                </a:lnTo>
                <a:lnTo>
                  <a:pt x="48016" y="135891"/>
                </a:lnTo>
                <a:lnTo>
                  <a:pt x="51977" y="134464"/>
                </a:lnTo>
                <a:lnTo>
                  <a:pt x="56139" y="132719"/>
                </a:lnTo>
                <a:lnTo>
                  <a:pt x="60469" y="130654"/>
                </a:lnTo>
                <a:lnTo>
                  <a:pt x="64933" y="128305"/>
                </a:lnTo>
                <a:lnTo>
                  <a:pt x="69515" y="125687"/>
                </a:lnTo>
                <a:lnTo>
                  <a:pt x="74197" y="122817"/>
                </a:lnTo>
                <a:lnTo>
                  <a:pt x="78930" y="119712"/>
                </a:lnTo>
                <a:lnTo>
                  <a:pt x="83679" y="116372"/>
                </a:lnTo>
                <a:lnTo>
                  <a:pt x="88446" y="112848"/>
                </a:lnTo>
                <a:lnTo>
                  <a:pt x="93195" y="109122"/>
                </a:lnTo>
                <a:lnTo>
                  <a:pt x="95545" y="107192"/>
                </a:lnTo>
                <a:lnTo>
                  <a:pt x="97878" y="105245"/>
                </a:lnTo>
                <a:lnTo>
                  <a:pt x="102392" y="101268"/>
                </a:lnTo>
                <a:lnTo>
                  <a:pt x="106739" y="97240"/>
                </a:lnTo>
                <a:lnTo>
                  <a:pt x="110884" y="93178"/>
                </a:lnTo>
                <a:lnTo>
                  <a:pt x="114795" y="89117"/>
                </a:lnTo>
                <a:lnTo>
                  <a:pt x="118470" y="85072"/>
                </a:lnTo>
                <a:lnTo>
                  <a:pt x="121877" y="81061"/>
                </a:lnTo>
                <a:lnTo>
                  <a:pt x="124999" y="77101"/>
                </a:lnTo>
                <a:lnTo>
                  <a:pt x="127818" y="73241"/>
                </a:lnTo>
                <a:lnTo>
                  <a:pt x="130285" y="69498"/>
                </a:lnTo>
                <a:lnTo>
                  <a:pt x="132417" y="65890"/>
                </a:lnTo>
                <a:lnTo>
                  <a:pt x="134179" y="62432"/>
                </a:lnTo>
                <a:lnTo>
                  <a:pt x="135219" y="59965"/>
                </a:lnTo>
                <a:lnTo>
                  <a:pt x="135807" y="58371"/>
                </a:lnTo>
                <a:lnTo>
                  <a:pt x="136277" y="56844"/>
                </a:lnTo>
                <a:lnTo>
                  <a:pt x="136646" y="55367"/>
                </a:lnTo>
                <a:lnTo>
                  <a:pt x="136898" y="53957"/>
                </a:lnTo>
                <a:lnTo>
                  <a:pt x="137032" y="52598"/>
                </a:lnTo>
                <a:lnTo>
                  <a:pt x="137066" y="51305"/>
                </a:lnTo>
                <a:lnTo>
                  <a:pt x="136965" y="50097"/>
                </a:lnTo>
                <a:lnTo>
                  <a:pt x="136864" y="49510"/>
                </a:lnTo>
                <a:lnTo>
                  <a:pt x="136780" y="49057"/>
                </a:lnTo>
                <a:lnTo>
                  <a:pt x="136512" y="48184"/>
                </a:lnTo>
                <a:lnTo>
                  <a:pt x="136176" y="47378"/>
                </a:lnTo>
                <a:lnTo>
                  <a:pt x="135756" y="46640"/>
                </a:lnTo>
                <a:lnTo>
                  <a:pt x="135270" y="45985"/>
                </a:lnTo>
                <a:lnTo>
                  <a:pt x="134682" y="45381"/>
                </a:lnTo>
                <a:lnTo>
                  <a:pt x="134045" y="44844"/>
                </a:lnTo>
                <a:lnTo>
                  <a:pt x="133323" y="44391"/>
                </a:lnTo>
                <a:lnTo>
                  <a:pt x="132920" y="44189"/>
                </a:lnTo>
                <a:lnTo>
                  <a:pt x="47378" y="1360"/>
                </a:lnTo>
                <a:lnTo>
                  <a:pt x="46707" y="1041"/>
                </a:lnTo>
                <a:lnTo>
                  <a:pt x="45264" y="537"/>
                </a:lnTo>
                <a:lnTo>
                  <a:pt x="43686" y="202"/>
                </a:lnTo>
                <a:lnTo>
                  <a:pt x="42008" y="17"/>
                </a:lnTo>
                <a:lnTo>
                  <a:pt x="40229" y="0"/>
                </a:lnTo>
                <a:close/>
              </a:path>
            </a:pathLst>
          </a:custGeom>
          <a:solidFill>
            <a:srgbClr val="FFDEA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3" name="Google Shape;933;p59"/>
          <p:cNvSpPr txBox="1"/>
          <p:nvPr>
            <p:ph type="title"/>
          </p:nvPr>
        </p:nvSpPr>
        <p:spPr>
          <a:xfrm>
            <a:off x="1961425" y="1374213"/>
            <a:ext cx="5229000" cy="19590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934" name="Google Shape;934;p5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935" name="Google Shape;935;p59"/>
          <p:cNvSpPr txBox="1"/>
          <p:nvPr>
            <p:ph idx="1" type="body"/>
          </p:nvPr>
        </p:nvSpPr>
        <p:spPr>
          <a:xfrm>
            <a:off x="1961425" y="3451175"/>
            <a:ext cx="1832700" cy="1038600"/>
          </a:xfrm>
          <a:prstGeom prst="rect">
            <a:avLst/>
          </a:prstGeom>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g Images &amp; Text Large">
  <p:cSld name="BLANK_1_1_1_1_1_1_1_1_1_1_1_1_1_1_1_1_1_1_1_1_1_1_1_1_1_1_1_1_1_1_1_1_1_1">
    <p:bg>
      <p:bgPr>
        <a:solidFill>
          <a:srgbClr val="D8DDDD"/>
        </a:solidFill>
      </p:bgPr>
    </p:bg>
    <p:spTree>
      <p:nvGrpSpPr>
        <p:cNvPr id="936" name="Shape 936"/>
        <p:cNvGrpSpPr/>
        <p:nvPr/>
      </p:nvGrpSpPr>
      <p:grpSpPr>
        <a:xfrm>
          <a:off x="0" y="0"/>
          <a:ext cx="0" cy="0"/>
          <a:chOff x="0" y="0"/>
          <a:chExt cx="0" cy="0"/>
        </a:xfrm>
      </p:grpSpPr>
      <p:sp>
        <p:nvSpPr>
          <p:cNvPr id="937" name="Google Shape;937;p60"/>
          <p:cNvSpPr/>
          <p:nvPr/>
        </p:nvSpPr>
        <p:spPr>
          <a:xfrm>
            <a:off x="599113"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8" name="Google Shape;938;p60"/>
          <p:cNvSpPr/>
          <p:nvPr/>
        </p:nvSpPr>
        <p:spPr>
          <a:xfrm>
            <a:off x="599050" y="2413475"/>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39" name="Google Shape;939;p60"/>
          <p:cNvSpPr/>
          <p:nvPr/>
        </p:nvSpPr>
        <p:spPr>
          <a:xfrm>
            <a:off x="26426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0" name="Google Shape;940;p60"/>
          <p:cNvSpPr/>
          <p:nvPr/>
        </p:nvSpPr>
        <p:spPr>
          <a:xfrm>
            <a:off x="2642625" y="2413463"/>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1" name="Google Shape;941;p60"/>
          <p:cNvSpPr/>
          <p:nvPr/>
        </p:nvSpPr>
        <p:spPr>
          <a:xfrm>
            <a:off x="468623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2" name="Google Shape;942;p60"/>
          <p:cNvSpPr/>
          <p:nvPr/>
        </p:nvSpPr>
        <p:spPr>
          <a:xfrm>
            <a:off x="4686250"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3" name="Google Shape;943;p60"/>
          <p:cNvSpPr/>
          <p:nvPr/>
        </p:nvSpPr>
        <p:spPr>
          <a:xfrm>
            <a:off x="67297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4" name="Google Shape;944;p60"/>
          <p:cNvSpPr/>
          <p:nvPr/>
        </p:nvSpPr>
        <p:spPr>
          <a:xfrm>
            <a:off x="6729788"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45" name="Google Shape;945;p6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946" name="Google Shape;946;p60"/>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White]">
  <p:cSld name="BLANK_1_1_1">
    <p:bg>
      <p:bgPr>
        <a:solidFill>
          <a:schemeClr val="lt1"/>
        </a:solidFill>
      </p:bgPr>
    </p:bg>
    <p:spTree>
      <p:nvGrpSpPr>
        <p:cNvPr id="109" name="Shape 109"/>
        <p:cNvGrpSpPr/>
        <p:nvPr/>
      </p:nvGrpSpPr>
      <p:grpSpPr>
        <a:xfrm>
          <a:off x="0" y="0"/>
          <a:ext cx="0" cy="0"/>
          <a:chOff x="0" y="0"/>
          <a:chExt cx="0" cy="0"/>
        </a:xfrm>
      </p:grpSpPr>
      <p:grpSp>
        <p:nvGrpSpPr>
          <p:cNvPr id="110" name="Google Shape;110;p7"/>
          <p:cNvGrpSpPr/>
          <p:nvPr/>
        </p:nvGrpSpPr>
        <p:grpSpPr>
          <a:xfrm>
            <a:off x="5394648" y="1726843"/>
            <a:ext cx="4893789" cy="3831796"/>
            <a:chOff x="1876600" y="1331100"/>
            <a:chExt cx="3607925" cy="2824975"/>
          </a:xfrm>
        </p:grpSpPr>
        <p:sp>
          <p:nvSpPr>
            <p:cNvPr id="111" name="Google Shape;111;p7"/>
            <p:cNvSpPr/>
            <p:nvPr/>
          </p:nvSpPr>
          <p:spPr>
            <a:xfrm>
              <a:off x="1943750" y="1911775"/>
              <a:ext cx="3540775" cy="2244300"/>
            </a:xfrm>
            <a:custGeom>
              <a:rect b="b" l="l" r="r" t="t"/>
              <a:pathLst>
                <a:path extrusionOk="0" fill="none" h="89772" w="141631">
                  <a:moveTo>
                    <a:pt x="140103" y="1"/>
                  </a:moveTo>
                  <a:lnTo>
                    <a:pt x="140439" y="1712"/>
                  </a:lnTo>
                  <a:lnTo>
                    <a:pt x="140976" y="5170"/>
                  </a:lnTo>
                  <a:lnTo>
                    <a:pt x="141362" y="8610"/>
                  </a:lnTo>
                  <a:lnTo>
                    <a:pt x="141580" y="12051"/>
                  </a:lnTo>
                  <a:lnTo>
                    <a:pt x="141630" y="15474"/>
                  </a:lnTo>
                  <a:lnTo>
                    <a:pt x="141529" y="18864"/>
                  </a:lnTo>
                  <a:lnTo>
                    <a:pt x="141278" y="22238"/>
                  </a:lnTo>
                  <a:lnTo>
                    <a:pt x="140875" y="25578"/>
                  </a:lnTo>
                  <a:lnTo>
                    <a:pt x="140321" y="28901"/>
                  </a:lnTo>
                  <a:lnTo>
                    <a:pt x="139616" y="32173"/>
                  </a:lnTo>
                  <a:lnTo>
                    <a:pt x="138777" y="35395"/>
                  </a:lnTo>
                  <a:lnTo>
                    <a:pt x="137787" y="38567"/>
                  </a:lnTo>
                  <a:lnTo>
                    <a:pt x="136679" y="41706"/>
                  </a:lnTo>
                  <a:lnTo>
                    <a:pt x="135421" y="44777"/>
                  </a:lnTo>
                  <a:lnTo>
                    <a:pt x="134028" y="47781"/>
                  </a:lnTo>
                  <a:lnTo>
                    <a:pt x="132500" y="50735"/>
                  </a:lnTo>
                  <a:lnTo>
                    <a:pt x="130856" y="53605"/>
                  </a:lnTo>
                  <a:lnTo>
                    <a:pt x="129077" y="56408"/>
                  </a:lnTo>
                  <a:lnTo>
                    <a:pt x="127180" y="59126"/>
                  </a:lnTo>
                  <a:lnTo>
                    <a:pt x="125166" y="61761"/>
                  </a:lnTo>
                  <a:lnTo>
                    <a:pt x="123035" y="64312"/>
                  </a:lnTo>
                  <a:lnTo>
                    <a:pt x="120769" y="66763"/>
                  </a:lnTo>
                  <a:lnTo>
                    <a:pt x="118420" y="69129"/>
                  </a:lnTo>
                  <a:lnTo>
                    <a:pt x="115936" y="71378"/>
                  </a:lnTo>
                  <a:lnTo>
                    <a:pt x="113351" y="73543"/>
                  </a:lnTo>
                  <a:lnTo>
                    <a:pt x="110666" y="75574"/>
                  </a:lnTo>
                  <a:lnTo>
                    <a:pt x="107880" y="77504"/>
                  </a:lnTo>
                  <a:lnTo>
                    <a:pt x="104977" y="79299"/>
                  </a:lnTo>
                  <a:lnTo>
                    <a:pt x="101989" y="80978"/>
                  </a:lnTo>
                  <a:lnTo>
                    <a:pt x="98901" y="82538"/>
                  </a:lnTo>
                  <a:lnTo>
                    <a:pt x="95729" y="83948"/>
                  </a:lnTo>
                  <a:lnTo>
                    <a:pt x="92457" y="85224"/>
                  </a:lnTo>
                  <a:lnTo>
                    <a:pt x="90795" y="85811"/>
                  </a:lnTo>
                  <a:lnTo>
                    <a:pt x="89134" y="86365"/>
                  </a:lnTo>
                  <a:lnTo>
                    <a:pt x="85794" y="87321"/>
                  </a:lnTo>
                  <a:lnTo>
                    <a:pt x="82437" y="88127"/>
                  </a:lnTo>
                  <a:lnTo>
                    <a:pt x="79081" y="88765"/>
                  </a:lnTo>
                  <a:lnTo>
                    <a:pt x="75724" y="89251"/>
                  </a:lnTo>
                  <a:lnTo>
                    <a:pt x="72368" y="89570"/>
                  </a:lnTo>
                  <a:lnTo>
                    <a:pt x="69028" y="89755"/>
                  </a:lnTo>
                  <a:lnTo>
                    <a:pt x="65688" y="89772"/>
                  </a:lnTo>
                  <a:lnTo>
                    <a:pt x="62365" y="89654"/>
                  </a:lnTo>
                  <a:lnTo>
                    <a:pt x="59059" y="89386"/>
                  </a:lnTo>
                  <a:lnTo>
                    <a:pt x="55769" y="88966"/>
                  </a:lnTo>
                  <a:lnTo>
                    <a:pt x="52530" y="88412"/>
                  </a:lnTo>
                  <a:lnTo>
                    <a:pt x="49308" y="87707"/>
                  </a:lnTo>
                  <a:lnTo>
                    <a:pt x="46136" y="86868"/>
                  </a:lnTo>
                  <a:lnTo>
                    <a:pt x="42998" y="85895"/>
                  </a:lnTo>
                  <a:lnTo>
                    <a:pt x="39910" y="84787"/>
                  </a:lnTo>
                  <a:lnTo>
                    <a:pt x="36889" y="83545"/>
                  </a:lnTo>
                  <a:lnTo>
                    <a:pt x="33901" y="82169"/>
                  </a:lnTo>
                  <a:lnTo>
                    <a:pt x="30981" y="80659"/>
                  </a:lnTo>
                  <a:lnTo>
                    <a:pt x="28145" y="79031"/>
                  </a:lnTo>
                  <a:lnTo>
                    <a:pt x="25359" y="77269"/>
                  </a:lnTo>
                  <a:lnTo>
                    <a:pt x="22657" y="75389"/>
                  </a:lnTo>
                  <a:lnTo>
                    <a:pt x="20039" y="73392"/>
                  </a:lnTo>
                  <a:lnTo>
                    <a:pt x="17505" y="71277"/>
                  </a:lnTo>
                  <a:lnTo>
                    <a:pt x="15054" y="69028"/>
                  </a:lnTo>
                  <a:lnTo>
                    <a:pt x="12705" y="66679"/>
                  </a:lnTo>
                  <a:lnTo>
                    <a:pt x="10439" y="64212"/>
                  </a:lnTo>
                  <a:lnTo>
                    <a:pt x="8291" y="61644"/>
                  </a:lnTo>
                  <a:lnTo>
                    <a:pt x="6243" y="58942"/>
                  </a:lnTo>
                  <a:lnTo>
                    <a:pt x="4313" y="56156"/>
                  </a:lnTo>
                  <a:lnTo>
                    <a:pt x="2501" y="53252"/>
                  </a:lnTo>
                  <a:lnTo>
                    <a:pt x="806" y="50248"/>
                  </a:lnTo>
                  <a:lnTo>
                    <a:pt x="0" y="48704"/>
                  </a:lnTo>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2" name="Google Shape;112;p7"/>
            <p:cNvSpPr/>
            <p:nvPr/>
          </p:nvSpPr>
          <p:spPr>
            <a:xfrm>
              <a:off x="1876600" y="1331100"/>
              <a:ext cx="3577275" cy="2217025"/>
            </a:xfrm>
            <a:custGeom>
              <a:rect b="b" l="l" r="r" t="t"/>
              <a:pathLst>
                <a:path extrusionOk="0" fill="none" h="88681" w="143091">
                  <a:moveTo>
                    <a:pt x="84334" y="81346"/>
                  </a:moveTo>
                  <a:lnTo>
                    <a:pt x="82505" y="81967"/>
                  </a:lnTo>
                  <a:lnTo>
                    <a:pt x="78880" y="83109"/>
                  </a:lnTo>
                  <a:lnTo>
                    <a:pt x="75289" y="84149"/>
                  </a:lnTo>
                  <a:lnTo>
                    <a:pt x="71747" y="85072"/>
                  </a:lnTo>
                  <a:lnTo>
                    <a:pt x="68257" y="85895"/>
                  </a:lnTo>
                  <a:lnTo>
                    <a:pt x="64799" y="86599"/>
                  </a:lnTo>
                  <a:lnTo>
                    <a:pt x="61409" y="87204"/>
                  </a:lnTo>
                  <a:lnTo>
                    <a:pt x="58069" y="87690"/>
                  </a:lnTo>
                  <a:lnTo>
                    <a:pt x="54797" y="88093"/>
                  </a:lnTo>
                  <a:lnTo>
                    <a:pt x="51574" y="88378"/>
                  </a:lnTo>
                  <a:lnTo>
                    <a:pt x="48419" y="88580"/>
                  </a:lnTo>
                  <a:lnTo>
                    <a:pt x="45348" y="88680"/>
                  </a:lnTo>
                  <a:lnTo>
                    <a:pt x="42327" y="88680"/>
                  </a:lnTo>
                  <a:lnTo>
                    <a:pt x="39390" y="88597"/>
                  </a:lnTo>
                  <a:lnTo>
                    <a:pt x="36537" y="88412"/>
                  </a:lnTo>
                  <a:lnTo>
                    <a:pt x="33768" y="88127"/>
                  </a:lnTo>
                  <a:lnTo>
                    <a:pt x="31066" y="87774"/>
                  </a:lnTo>
                  <a:lnTo>
                    <a:pt x="28464" y="87321"/>
                  </a:lnTo>
                  <a:lnTo>
                    <a:pt x="25964" y="86784"/>
                  </a:lnTo>
                  <a:lnTo>
                    <a:pt x="23547" y="86163"/>
                  </a:lnTo>
                  <a:lnTo>
                    <a:pt x="21231" y="85458"/>
                  </a:lnTo>
                  <a:lnTo>
                    <a:pt x="19016" y="84669"/>
                  </a:lnTo>
                  <a:lnTo>
                    <a:pt x="16901" y="83797"/>
                  </a:lnTo>
                  <a:lnTo>
                    <a:pt x="14887" y="82857"/>
                  </a:lnTo>
                  <a:lnTo>
                    <a:pt x="13008" y="81833"/>
                  </a:lnTo>
                  <a:lnTo>
                    <a:pt x="11229" y="80742"/>
                  </a:lnTo>
                  <a:lnTo>
                    <a:pt x="9567" y="79584"/>
                  </a:lnTo>
                  <a:lnTo>
                    <a:pt x="8023" y="78342"/>
                  </a:lnTo>
                  <a:lnTo>
                    <a:pt x="6613" y="77033"/>
                  </a:lnTo>
                  <a:lnTo>
                    <a:pt x="5321" y="75657"/>
                  </a:lnTo>
                  <a:lnTo>
                    <a:pt x="4163" y="74214"/>
                  </a:lnTo>
                  <a:lnTo>
                    <a:pt x="3139" y="72720"/>
                  </a:lnTo>
                  <a:lnTo>
                    <a:pt x="2686" y="71931"/>
                  </a:lnTo>
                  <a:lnTo>
                    <a:pt x="2686" y="71931"/>
                  </a:lnTo>
                  <a:lnTo>
                    <a:pt x="2669" y="71914"/>
                  </a:lnTo>
                  <a:lnTo>
                    <a:pt x="2099" y="70740"/>
                  </a:lnTo>
                  <a:lnTo>
                    <a:pt x="1545" y="69565"/>
                  </a:lnTo>
                  <a:lnTo>
                    <a:pt x="1495" y="69447"/>
                  </a:lnTo>
                  <a:lnTo>
                    <a:pt x="1444" y="69330"/>
                  </a:lnTo>
                  <a:lnTo>
                    <a:pt x="1125" y="68474"/>
                  </a:lnTo>
                  <a:lnTo>
                    <a:pt x="605" y="66729"/>
                  </a:lnTo>
                  <a:lnTo>
                    <a:pt x="253" y="64950"/>
                  </a:lnTo>
                  <a:lnTo>
                    <a:pt x="51" y="63154"/>
                  </a:lnTo>
                  <a:lnTo>
                    <a:pt x="18" y="62248"/>
                  </a:lnTo>
                  <a:lnTo>
                    <a:pt x="1" y="61274"/>
                  </a:lnTo>
                  <a:lnTo>
                    <a:pt x="85" y="59311"/>
                  </a:lnTo>
                  <a:lnTo>
                    <a:pt x="337" y="57347"/>
                  </a:lnTo>
                  <a:lnTo>
                    <a:pt x="739" y="55383"/>
                  </a:lnTo>
                  <a:lnTo>
                    <a:pt x="1276" y="53403"/>
                  </a:lnTo>
                  <a:lnTo>
                    <a:pt x="1964" y="51439"/>
                  </a:lnTo>
                  <a:lnTo>
                    <a:pt x="2787" y="49459"/>
                  </a:lnTo>
                  <a:lnTo>
                    <a:pt x="3743" y="47496"/>
                  </a:lnTo>
                  <a:lnTo>
                    <a:pt x="4834" y="45532"/>
                  </a:lnTo>
                  <a:lnTo>
                    <a:pt x="6043" y="43568"/>
                  </a:lnTo>
                  <a:lnTo>
                    <a:pt x="7385" y="41622"/>
                  </a:lnTo>
                  <a:lnTo>
                    <a:pt x="8829" y="39692"/>
                  </a:lnTo>
                  <a:lnTo>
                    <a:pt x="10406" y="37778"/>
                  </a:lnTo>
                  <a:lnTo>
                    <a:pt x="12084" y="35882"/>
                  </a:lnTo>
                  <a:lnTo>
                    <a:pt x="13880" y="34019"/>
                  </a:lnTo>
                  <a:lnTo>
                    <a:pt x="15777" y="32156"/>
                  </a:lnTo>
                  <a:lnTo>
                    <a:pt x="17757" y="30343"/>
                  </a:lnTo>
                  <a:lnTo>
                    <a:pt x="19855" y="28531"/>
                  </a:lnTo>
                  <a:lnTo>
                    <a:pt x="22037" y="26769"/>
                  </a:lnTo>
                  <a:lnTo>
                    <a:pt x="24319" y="25040"/>
                  </a:lnTo>
                  <a:lnTo>
                    <a:pt x="27877" y="22506"/>
                  </a:lnTo>
                  <a:lnTo>
                    <a:pt x="32929" y="19267"/>
                  </a:lnTo>
                  <a:lnTo>
                    <a:pt x="38266" y="16212"/>
                  </a:lnTo>
                  <a:lnTo>
                    <a:pt x="43854" y="13359"/>
                  </a:lnTo>
                  <a:lnTo>
                    <a:pt x="49695" y="10724"/>
                  </a:lnTo>
                  <a:lnTo>
                    <a:pt x="55720" y="8341"/>
                  </a:lnTo>
                  <a:lnTo>
                    <a:pt x="58808" y="7250"/>
                  </a:lnTo>
                  <a:lnTo>
                    <a:pt x="61913" y="6193"/>
                  </a:lnTo>
                  <a:lnTo>
                    <a:pt x="68156" y="4380"/>
                  </a:lnTo>
                  <a:lnTo>
                    <a:pt x="74365" y="2853"/>
                  </a:lnTo>
                  <a:lnTo>
                    <a:pt x="80542" y="1662"/>
                  </a:lnTo>
                  <a:lnTo>
                    <a:pt x="86617" y="789"/>
                  </a:lnTo>
                  <a:lnTo>
                    <a:pt x="92575" y="235"/>
                  </a:lnTo>
                  <a:lnTo>
                    <a:pt x="96955" y="34"/>
                  </a:lnTo>
                  <a:lnTo>
                    <a:pt x="99808" y="0"/>
                  </a:lnTo>
                  <a:lnTo>
                    <a:pt x="102611" y="51"/>
                  </a:lnTo>
                  <a:lnTo>
                    <a:pt x="105380" y="168"/>
                  </a:lnTo>
                  <a:lnTo>
                    <a:pt x="108065" y="386"/>
                  </a:lnTo>
                  <a:lnTo>
                    <a:pt x="110700" y="671"/>
                  </a:lnTo>
                  <a:lnTo>
                    <a:pt x="113268" y="1058"/>
                  </a:lnTo>
                  <a:lnTo>
                    <a:pt x="115752" y="1511"/>
                  </a:lnTo>
                  <a:lnTo>
                    <a:pt x="118169" y="2048"/>
                  </a:lnTo>
                  <a:lnTo>
                    <a:pt x="120501" y="2669"/>
                  </a:lnTo>
                  <a:lnTo>
                    <a:pt x="122750" y="3390"/>
                  </a:lnTo>
                  <a:lnTo>
                    <a:pt x="124915" y="4179"/>
                  </a:lnTo>
                  <a:lnTo>
                    <a:pt x="126980" y="5052"/>
                  </a:lnTo>
                  <a:lnTo>
                    <a:pt x="128943" y="6025"/>
                  </a:lnTo>
                  <a:lnTo>
                    <a:pt x="130806" y="7066"/>
                  </a:lnTo>
                  <a:lnTo>
                    <a:pt x="132568" y="8207"/>
                  </a:lnTo>
                  <a:lnTo>
                    <a:pt x="134213" y="9415"/>
                  </a:lnTo>
                  <a:lnTo>
                    <a:pt x="135740" y="10724"/>
                  </a:lnTo>
                  <a:lnTo>
                    <a:pt x="137133" y="12117"/>
                  </a:lnTo>
                  <a:lnTo>
                    <a:pt x="138425" y="13594"/>
                  </a:lnTo>
                  <a:lnTo>
                    <a:pt x="139013" y="14383"/>
                  </a:lnTo>
                  <a:lnTo>
                    <a:pt x="139583" y="15189"/>
                  </a:lnTo>
                  <a:lnTo>
                    <a:pt x="140624" y="16900"/>
                  </a:lnTo>
                  <a:lnTo>
                    <a:pt x="141480" y="18713"/>
                  </a:lnTo>
                  <a:lnTo>
                    <a:pt x="142168" y="20593"/>
                  </a:lnTo>
                  <a:lnTo>
                    <a:pt x="142436" y="21566"/>
                  </a:lnTo>
                  <a:lnTo>
                    <a:pt x="142436" y="21583"/>
                  </a:lnTo>
                  <a:lnTo>
                    <a:pt x="142621" y="22388"/>
                  </a:lnTo>
                  <a:lnTo>
                    <a:pt x="142789" y="23194"/>
                  </a:lnTo>
                  <a:lnTo>
                    <a:pt x="142789" y="23211"/>
                  </a:lnTo>
                  <a:lnTo>
                    <a:pt x="142789" y="23211"/>
                  </a:lnTo>
                  <a:lnTo>
                    <a:pt x="142923" y="24117"/>
                  </a:lnTo>
                  <a:lnTo>
                    <a:pt x="143074" y="25930"/>
                  </a:lnTo>
                  <a:lnTo>
                    <a:pt x="143091" y="27793"/>
                  </a:lnTo>
                  <a:lnTo>
                    <a:pt x="142957" y="29672"/>
                  </a:lnTo>
                  <a:lnTo>
                    <a:pt x="142671" y="31585"/>
                  </a:lnTo>
                  <a:lnTo>
                    <a:pt x="142252" y="33515"/>
                  </a:lnTo>
                  <a:lnTo>
                    <a:pt x="141698" y="35479"/>
                  </a:lnTo>
                  <a:lnTo>
                    <a:pt x="140976" y="37443"/>
                  </a:lnTo>
                  <a:lnTo>
                    <a:pt x="140137" y="39423"/>
                  </a:lnTo>
                  <a:lnTo>
                    <a:pt x="139164" y="41420"/>
                  </a:lnTo>
                  <a:lnTo>
                    <a:pt x="138039" y="43417"/>
                  </a:lnTo>
                  <a:lnTo>
                    <a:pt x="136797" y="45414"/>
                  </a:lnTo>
                  <a:lnTo>
                    <a:pt x="135404" y="47412"/>
                  </a:lnTo>
                  <a:lnTo>
                    <a:pt x="133894" y="49409"/>
                  </a:lnTo>
                  <a:lnTo>
                    <a:pt x="132249" y="51389"/>
                  </a:lnTo>
                  <a:lnTo>
                    <a:pt x="130487" y="53369"/>
                  </a:lnTo>
                  <a:lnTo>
                    <a:pt x="128591" y="55316"/>
                  </a:lnTo>
                  <a:lnTo>
                    <a:pt x="126577" y="57263"/>
                  </a:lnTo>
                  <a:lnTo>
                    <a:pt x="124429" y="59193"/>
                  </a:lnTo>
                  <a:lnTo>
                    <a:pt x="122163" y="61090"/>
                  </a:lnTo>
                  <a:lnTo>
                    <a:pt x="119780" y="62952"/>
                  </a:lnTo>
                  <a:lnTo>
                    <a:pt x="117279" y="64799"/>
                  </a:lnTo>
                  <a:lnTo>
                    <a:pt x="114678" y="66594"/>
                  </a:lnTo>
                  <a:lnTo>
                    <a:pt x="111942" y="68357"/>
                  </a:lnTo>
                  <a:lnTo>
                    <a:pt x="109089" y="70085"/>
                  </a:lnTo>
                  <a:lnTo>
                    <a:pt x="106135" y="71763"/>
                  </a:lnTo>
                  <a:lnTo>
                    <a:pt x="103081" y="73391"/>
                  </a:lnTo>
                  <a:lnTo>
                    <a:pt x="99909" y="74969"/>
                  </a:lnTo>
                  <a:lnTo>
                    <a:pt x="96619" y="76496"/>
                  </a:lnTo>
                  <a:lnTo>
                    <a:pt x="93246" y="77956"/>
                  </a:lnTo>
                  <a:lnTo>
                    <a:pt x="89755" y="79366"/>
                  </a:lnTo>
                  <a:lnTo>
                    <a:pt x="86164" y="80709"/>
                  </a:lnTo>
                  <a:lnTo>
                    <a:pt x="84334" y="81346"/>
                  </a:lnTo>
                  <a:close/>
                </a:path>
              </a:pathLst>
            </a:custGeom>
            <a:noFill/>
            <a:ln cap="rnd" cmpd="sng" w="9525">
              <a:solidFill>
                <a:srgbClr val="FF617B"/>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113" name="Google Shape;113;p7"/>
          <p:cNvGrpSpPr/>
          <p:nvPr/>
        </p:nvGrpSpPr>
        <p:grpSpPr>
          <a:xfrm>
            <a:off x="-1114332" y="-1681624"/>
            <a:ext cx="4941554" cy="5059387"/>
            <a:chOff x="2298700" y="1314725"/>
            <a:chExt cx="3026800" cy="3098975"/>
          </a:xfrm>
        </p:grpSpPr>
        <p:sp>
          <p:nvSpPr>
            <p:cNvPr id="114" name="Google Shape;114;p7"/>
            <p:cNvSpPr/>
            <p:nvPr/>
          </p:nvSpPr>
          <p:spPr>
            <a:xfrm>
              <a:off x="2298700" y="1314725"/>
              <a:ext cx="3026800" cy="3098975"/>
            </a:xfrm>
            <a:custGeom>
              <a:rect b="b" l="l" r="r" t="t"/>
              <a:pathLst>
                <a:path extrusionOk="0" fill="none" h="123959" w="121072">
                  <a:moveTo>
                    <a:pt x="104792" y="123958"/>
                  </a:moveTo>
                  <a:lnTo>
                    <a:pt x="0" y="81263"/>
                  </a:lnTo>
                  <a:lnTo>
                    <a:pt x="33297" y="1"/>
                  </a:lnTo>
                  <a:lnTo>
                    <a:pt x="98683" y="14988"/>
                  </a:lnTo>
                  <a:lnTo>
                    <a:pt x="121071" y="39793"/>
                  </a:lnTo>
                  <a:lnTo>
                    <a:pt x="104792" y="123958"/>
                  </a:lnTo>
                  <a:close/>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 name="Google Shape;115;p7"/>
            <p:cNvSpPr/>
            <p:nvPr/>
          </p:nvSpPr>
          <p:spPr>
            <a:xfrm>
              <a:off x="2298700" y="1689400"/>
              <a:ext cx="2467100" cy="1656900"/>
            </a:xfrm>
            <a:custGeom>
              <a:rect b="b" l="l" r="r" t="t"/>
              <a:pathLst>
                <a:path extrusionOk="0" fill="none" h="66276" w="98684">
                  <a:moveTo>
                    <a:pt x="98683" y="1"/>
                  </a:moveTo>
                  <a:lnTo>
                    <a:pt x="0" y="66276"/>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6" name="Google Shape;116;p7"/>
            <p:cNvSpPr/>
            <p:nvPr/>
          </p:nvSpPr>
          <p:spPr>
            <a:xfrm>
              <a:off x="4765775" y="1689400"/>
              <a:ext cx="152750" cy="2724300"/>
            </a:xfrm>
            <a:custGeom>
              <a:rect b="b" l="l" r="r" t="t"/>
              <a:pathLst>
                <a:path extrusionOk="0" fill="none" h="108972" w="6110">
                  <a:moveTo>
                    <a:pt x="6109" y="108971"/>
                  </a:moveTo>
                  <a:lnTo>
                    <a:pt x="0" y="1"/>
                  </a:lnTo>
                </a:path>
              </a:pathLst>
            </a:custGeom>
            <a:noFill/>
            <a:ln cap="rnd" cmpd="sng" w="9525">
              <a:solidFill>
                <a:srgbClr val="49EBD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17" name="Google Shape;117;p7"/>
          <p:cNvSpPr txBox="1"/>
          <p:nvPr>
            <p:ph idx="1" type="subTitle"/>
          </p:nvPr>
        </p:nvSpPr>
        <p:spPr>
          <a:xfrm>
            <a:off x="3323800" y="4489650"/>
            <a:ext cx="2496300" cy="318300"/>
          </a:xfrm>
          <a:prstGeom prst="rect">
            <a:avLst/>
          </a:prstGeom>
        </p:spPr>
        <p:txBody>
          <a:bodyPr anchorCtr="0" anchor="b" bIns="0" lIns="0" spcFirstLastPara="1" rIns="0" wrap="square" tIns="0">
            <a:noAutofit/>
          </a:bodyPr>
          <a:lstStyle>
            <a:lvl1pPr lvl="0" rtl="0" algn="ctr">
              <a:spcBef>
                <a:spcPts val="0"/>
              </a:spcBef>
              <a:spcAft>
                <a:spcPts val="0"/>
              </a:spcAft>
              <a:buNone/>
              <a:defRPr sz="1100">
                <a:solidFill>
                  <a:schemeClr val="dk1"/>
                </a:solidFill>
                <a:latin typeface="DM Sans"/>
                <a:ea typeface="DM Sans"/>
                <a:cs typeface="DM Sans"/>
                <a:sym typeface="DM Sans"/>
              </a:defRPr>
            </a:lvl1pPr>
            <a:lvl2pPr lvl="1" rtl="0" algn="ctr">
              <a:spcBef>
                <a:spcPts val="0"/>
              </a:spcBef>
              <a:spcAft>
                <a:spcPts val="0"/>
              </a:spcAft>
              <a:buNone/>
              <a:defRPr sz="1100">
                <a:solidFill>
                  <a:schemeClr val="dk1"/>
                </a:solidFill>
                <a:latin typeface="DM Sans"/>
                <a:ea typeface="DM Sans"/>
                <a:cs typeface="DM Sans"/>
                <a:sym typeface="DM Sans"/>
              </a:defRPr>
            </a:lvl2pPr>
            <a:lvl3pPr lvl="2" rtl="0" algn="ctr">
              <a:spcBef>
                <a:spcPts val="0"/>
              </a:spcBef>
              <a:spcAft>
                <a:spcPts val="0"/>
              </a:spcAft>
              <a:buNone/>
              <a:defRPr sz="1100">
                <a:solidFill>
                  <a:schemeClr val="dk1"/>
                </a:solidFill>
                <a:latin typeface="DM Sans"/>
                <a:ea typeface="DM Sans"/>
                <a:cs typeface="DM Sans"/>
                <a:sym typeface="DM Sans"/>
              </a:defRPr>
            </a:lvl3pPr>
            <a:lvl4pPr lvl="3" rtl="0" algn="ctr">
              <a:spcBef>
                <a:spcPts val="0"/>
              </a:spcBef>
              <a:spcAft>
                <a:spcPts val="0"/>
              </a:spcAft>
              <a:buNone/>
              <a:defRPr sz="1100">
                <a:solidFill>
                  <a:schemeClr val="dk1"/>
                </a:solidFill>
                <a:latin typeface="DM Sans"/>
                <a:ea typeface="DM Sans"/>
                <a:cs typeface="DM Sans"/>
                <a:sym typeface="DM Sans"/>
              </a:defRPr>
            </a:lvl4pPr>
            <a:lvl5pPr lvl="4" rtl="0" algn="ctr">
              <a:spcBef>
                <a:spcPts val="0"/>
              </a:spcBef>
              <a:spcAft>
                <a:spcPts val="0"/>
              </a:spcAft>
              <a:buNone/>
              <a:defRPr sz="1100">
                <a:solidFill>
                  <a:schemeClr val="dk1"/>
                </a:solidFill>
                <a:latin typeface="DM Sans"/>
                <a:ea typeface="DM Sans"/>
                <a:cs typeface="DM Sans"/>
                <a:sym typeface="DM Sans"/>
              </a:defRPr>
            </a:lvl5pPr>
            <a:lvl6pPr lvl="5" rtl="0" algn="ctr">
              <a:spcBef>
                <a:spcPts val="0"/>
              </a:spcBef>
              <a:spcAft>
                <a:spcPts val="0"/>
              </a:spcAft>
              <a:buNone/>
              <a:defRPr sz="1100">
                <a:solidFill>
                  <a:schemeClr val="dk1"/>
                </a:solidFill>
                <a:latin typeface="DM Sans"/>
                <a:ea typeface="DM Sans"/>
                <a:cs typeface="DM Sans"/>
                <a:sym typeface="DM Sans"/>
              </a:defRPr>
            </a:lvl6pPr>
            <a:lvl7pPr lvl="6" rtl="0" algn="ctr">
              <a:spcBef>
                <a:spcPts val="0"/>
              </a:spcBef>
              <a:spcAft>
                <a:spcPts val="0"/>
              </a:spcAft>
              <a:buNone/>
              <a:defRPr sz="1100">
                <a:solidFill>
                  <a:schemeClr val="dk1"/>
                </a:solidFill>
                <a:latin typeface="DM Sans"/>
                <a:ea typeface="DM Sans"/>
                <a:cs typeface="DM Sans"/>
                <a:sym typeface="DM Sans"/>
              </a:defRPr>
            </a:lvl7pPr>
            <a:lvl8pPr lvl="7" rtl="0" algn="ctr">
              <a:spcBef>
                <a:spcPts val="0"/>
              </a:spcBef>
              <a:spcAft>
                <a:spcPts val="0"/>
              </a:spcAft>
              <a:buNone/>
              <a:defRPr sz="1100">
                <a:solidFill>
                  <a:schemeClr val="dk1"/>
                </a:solidFill>
                <a:latin typeface="DM Sans"/>
                <a:ea typeface="DM Sans"/>
                <a:cs typeface="DM Sans"/>
                <a:sym typeface="DM Sans"/>
              </a:defRPr>
            </a:lvl8pPr>
            <a:lvl9pPr lvl="8" rtl="0" algn="ctr">
              <a:spcBef>
                <a:spcPts val="0"/>
              </a:spcBef>
              <a:spcAft>
                <a:spcPts val="0"/>
              </a:spcAft>
              <a:buNone/>
              <a:defRPr sz="1100">
                <a:solidFill>
                  <a:schemeClr val="dk1"/>
                </a:solidFill>
                <a:latin typeface="DM Sans"/>
                <a:ea typeface="DM Sans"/>
                <a:cs typeface="DM Sans"/>
                <a:sym typeface="DM Sans"/>
              </a:defRPr>
            </a:lvl9pPr>
          </a:lstStyle>
          <a:p/>
        </p:txBody>
      </p:sp>
      <p:grpSp>
        <p:nvGrpSpPr>
          <p:cNvPr id="118" name="Google Shape;118;p7"/>
          <p:cNvGrpSpPr/>
          <p:nvPr/>
        </p:nvGrpSpPr>
        <p:grpSpPr>
          <a:xfrm>
            <a:off x="4004612" y="329983"/>
            <a:ext cx="1135856" cy="245435"/>
            <a:chOff x="238125" y="2073350"/>
            <a:chExt cx="7143750" cy="1568275"/>
          </a:xfrm>
        </p:grpSpPr>
        <p:sp>
          <p:nvSpPr>
            <p:cNvPr id="119" name="Google Shape;119;p7"/>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7"/>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7"/>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7"/>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7"/>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7"/>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7"/>
          <p:cNvSpPr txBox="1"/>
          <p:nvPr>
            <p:ph type="title"/>
          </p:nvPr>
        </p:nvSpPr>
        <p:spPr>
          <a:xfrm>
            <a:off x="1961400" y="1720375"/>
            <a:ext cx="5221200" cy="13848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1pPr>
            <a:lvl2pPr lvl="1"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2pPr>
            <a:lvl3pPr lvl="2"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3pPr>
            <a:lvl4pPr lvl="3"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4pPr>
            <a:lvl5pPr lvl="4"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5pPr>
            <a:lvl6pPr lvl="5"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6pPr>
            <a:lvl7pPr lvl="6"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7pPr>
            <a:lvl8pPr lvl="7"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8pPr>
            <a:lvl9pPr lvl="8"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9pPr>
          </a:lstStyle>
          <a:p/>
        </p:txBody>
      </p:sp>
      <p:sp>
        <p:nvSpPr>
          <p:cNvPr id="139" name="Google Shape;139;p7"/>
          <p:cNvSpPr txBox="1"/>
          <p:nvPr>
            <p:ph idx="2" type="title"/>
          </p:nvPr>
        </p:nvSpPr>
        <p:spPr>
          <a:xfrm>
            <a:off x="1961675" y="3301450"/>
            <a:ext cx="5221200" cy="1026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400">
                <a:solidFill>
                  <a:schemeClr val="dk1"/>
                </a:solidFill>
                <a:latin typeface="DM Sans"/>
                <a:ea typeface="DM Sans"/>
                <a:cs typeface="DM Sans"/>
                <a:sym typeface="DM Sans"/>
              </a:defRPr>
            </a:lvl1pPr>
            <a:lvl2pPr lvl="1" rtl="0" algn="ctr">
              <a:spcBef>
                <a:spcPts val="0"/>
              </a:spcBef>
              <a:spcAft>
                <a:spcPts val="0"/>
              </a:spcAft>
              <a:buNone/>
              <a:defRPr b="1" sz="4500">
                <a:solidFill>
                  <a:schemeClr val="dk1"/>
                </a:solidFill>
                <a:latin typeface="DM Sans"/>
                <a:ea typeface="DM Sans"/>
                <a:cs typeface="DM Sans"/>
                <a:sym typeface="DM Sans"/>
              </a:defRPr>
            </a:lvl2pPr>
            <a:lvl3pPr lvl="2" rtl="0" algn="ctr">
              <a:spcBef>
                <a:spcPts val="0"/>
              </a:spcBef>
              <a:spcAft>
                <a:spcPts val="0"/>
              </a:spcAft>
              <a:buNone/>
              <a:defRPr b="1" sz="4500">
                <a:solidFill>
                  <a:schemeClr val="dk1"/>
                </a:solidFill>
                <a:latin typeface="DM Sans"/>
                <a:ea typeface="DM Sans"/>
                <a:cs typeface="DM Sans"/>
                <a:sym typeface="DM Sans"/>
              </a:defRPr>
            </a:lvl3pPr>
            <a:lvl4pPr lvl="3" rtl="0" algn="ctr">
              <a:spcBef>
                <a:spcPts val="0"/>
              </a:spcBef>
              <a:spcAft>
                <a:spcPts val="0"/>
              </a:spcAft>
              <a:buNone/>
              <a:defRPr b="1" sz="4500">
                <a:solidFill>
                  <a:schemeClr val="dk1"/>
                </a:solidFill>
                <a:latin typeface="DM Sans"/>
                <a:ea typeface="DM Sans"/>
                <a:cs typeface="DM Sans"/>
                <a:sym typeface="DM Sans"/>
              </a:defRPr>
            </a:lvl4pPr>
            <a:lvl5pPr lvl="4" rtl="0" algn="ctr">
              <a:spcBef>
                <a:spcPts val="0"/>
              </a:spcBef>
              <a:spcAft>
                <a:spcPts val="0"/>
              </a:spcAft>
              <a:buNone/>
              <a:defRPr b="1" sz="4500">
                <a:solidFill>
                  <a:schemeClr val="dk1"/>
                </a:solidFill>
                <a:latin typeface="DM Sans"/>
                <a:ea typeface="DM Sans"/>
                <a:cs typeface="DM Sans"/>
                <a:sym typeface="DM Sans"/>
              </a:defRPr>
            </a:lvl5pPr>
            <a:lvl6pPr lvl="5" rtl="0" algn="ctr">
              <a:spcBef>
                <a:spcPts val="0"/>
              </a:spcBef>
              <a:spcAft>
                <a:spcPts val="0"/>
              </a:spcAft>
              <a:buNone/>
              <a:defRPr b="1" sz="4500">
                <a:solidFill>
                  <a:schemeClr val="dk1"/>
                </a:solidFill>
                <a:latin typeface="DM Sans"/>
                <a:ea typeface="DM Sans"/>
                <a:cs typeface="DM Sans"/>
                <a:sym typeface="DM Sans"/>
              </a:defRPr>
            </a:lvl6pPr>
            <a:lvl7pPr lvl="6" rtl="0" algn="ctr">
              <a:spcBef>
                <a:spcPts val="0"/>
              </a:spcBef>
              <a:spcAft>
                <a:spcPts val="0"/>
              </a:spcAft>
              <a:buNone/>
              <a:defRPr b="1" sz="4500">
                <a:solidFill>
                  <a:schemeClr val="dk1"/>
                </a:solidFill>
                <a:latin typeface="DM Sans"/>
                <a:ea typeface="DM Sans"/>
                <a:cs typeface="DM Sans"/>
                <a:sym typeface="DM Sans"/>
              </a:defRPr>
            </a:lvl7pPr>
            <a:lvl8pPr lvl="7" rtl="0" algn="ctr">
              <a:spcBef>
                <a:spcPts val="0"/>
              </a:spcBef>
              <a:spcAft>
                <a:spcPts val="0"/>
              </a:spcAft>
              <a:buNone/>
              <a:defRPr b="1" sz="4500">
                <a:solidFill>
                  <a:schemeClr val="dk1"/>
                </a:solidFill>
                <a:latin typeface="DM Sans"/>
                <a:ea typeface="DM Sans"/>
                <a:cs typeface="DM Sans"/>
                <a:sym typeface="DM Sans"/>
              </a:defRPr>
            </a:lvl8pPr>
            <a:lvl9pPr lvl="8" rtl="0" algn="ctr">
              <a:spcBef>
                <a:spcPts val="0"/>
              </a:spcBef>
              <a:spcAft>
                <a:spcPts val="0"/>
              </a:spcAft>
              <a:buNone/>
              <a:defRPr b="1" sz="4500">
                <a:solidFill>
                  <a:schemeClr val="dk1"/>
                </a:solidFill>
                <a:latin typeface="DM Sans"/>
                <a:ea typeface="DM Sans"/>
                <a:cs typeface="DM Sans"/>
                <a:sym typeface="DM Sans"/>
              </a:defRPr>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Images &amp; Text Large [Teal]">
  <p:cSld name="CUSTOM">
    <p:bg>
      <p:bgPr>
        <a:solidFill>
          <a:srgbClr val="A6FFE0"/>
        </a:solidFill>
      </p:bgPr>
    </p:bg>
    <p:spTree>
      <p:nvGrpSpPr>
        <p:cNvPr id="947" name="Shape 947"/>
        <p:cNvGrpSpPr/>
        <p:nvPr/>
      </p:nvGrpSpPr>
      <p:grpSpPr>
        <a:xfrm>
          <a:off x="0" y="0"/>
          <a:ext cx="0" cy="0"/>
          <a:chOff x="0" y="0"/>
          <a:chExt cx="0" cy="0"/>
        </a:xfrm>
      </p:grpSpPr>
      <p:sp>
        <p:nvSpPr>
          <p:cNvPr id="948" name="Google Shape;948;p6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949" name="Google Shape;949;p61"/>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950" name="Google Shape;950;p61"/>
          <p:cNvSpPr/>
          <p:nvPr/>
        </p:nvSpPr>
        <p:spPr>
          <a:xfrm>
            <a:off x="599113"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1" name="Google Shape;951;p61"/>
          <p:cNvSpPr/>
          <p:nvPr/>
        </p:nvSpPr>
        <p:spPr>
          <a:xfrm>
            <a:off x="599050" y="2413475"/>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2" name="Google Shape;952;p61"/>
          <p:cNvSpPr/>
          <p:nvPr/>
        </p:nvSpPr>
        <p:spPr>
          <a:xfrm>
            <a:off x="26426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3" name="Google Shape;953;p61"/>
          <p:cNvSpPr/>
          <p:nvPr/>
        </p:nvSpPr>
        <p:spPr>
          <a:xfrm>
            <a:off x="2642625" y="2413463"/>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4" name="Google Shape;954;p61"/>
          <p:cNvSpPr/>
          <p:nvPr/>
        </p:nvSpPr>
        <p:spPr>
          <a:xfrm>
            <a:off x="468623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5" name="Google Shape;955;p61"/>
          <p:cNvSpPr/>
          <p:nvPr/>
        </p:nvSpPr>
        <p:spPr>
          <a:xfrm>
            <a:off x="4686250"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6" name="Google Shape;956;p61"/>
          <p:cNvSpPr/>
          <p:nvPr/>
        </p:nvSpPr>
        <p:spPr>
          <a:xfrm>
            <a:off x="67297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57" name="Google Shape;957;p61"/>
          <p:cNvSpPr/>
          <p:nvPr/>
        </p:nvSpPr>
        <p:spPr>
          <a:xfrm>
            <a:off x="6729788"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a Text &amp; Images Large [Purple]">
  <p:cSld name="BLANK_1_1_1_1_1_1_1_1_1_1_1_1_1_1_1_1_1_1_1_1_1_1_1_1_1_1_1_1_1_1_1_1_1_1_3">
    <p:bg>
      <p:bgPr>
        <a:solidFill>
          <a:srgbClr val="E6D6FF"/>
        </a:solidFill>
      </p:bgPr>
    </p:bg>
    <p:spTree>
      <p:nvGrpSpPr>
        <p:cNvPr id="958" name="Shape 958"/>
        <p:cNvGrpSpPr/>
        <p:nvPr/>
      </p:nvGrpSpPr>
      <p:grpSpPr>
        <a:xfrm>
          <a:off x="0" y="0"/>
          <a:ext cx="0" cy="0"/>
          <a:chOff x="0" y="0"/>
          <a:chExt cx="0" cy="0"/>
        </a:xfrm>
      </p:grpSpPr>
      <p:sp>
        <p:nvSpPr>
          <p:cNvPr id="959" name="Google Shape;959;p62"/>
          <p:cNvSpPr/>
          <p:nvPr/>
        </p:nvSpPr>
        <p:spPr>
          <a:xfrm>
            <a:off x="599113"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0" name="Google Shape;960;p62"/>
          <p:cNvSpPr/>
          <p:nvPr/>
        </p:nvSpPr>
        <p:spPr>
          <a:xfrm>
            <a:off x="599050" y="2413475"/>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1" name="Google Shape;961;p62"/>
          <p:cNvSpPr/>
          <p:nvPr/>
        </p:nvSpPr>
        <p:spPr>
          <a:xfrm>
            <a:off x="26426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2" name="Google Shape;962;p62"/>
          <p:cNvSpPr/>
          <p:nvPr/>
        </p:nvSpPr>
        <p:spPr>
          <a:xfrm>
            <a:off x="2642625" y="2413463"/>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3" name="Google Shape;963;p62"/>
          <p:cNvSpPr/>
          <p:nvPr/>
        </p:nvSpPr>
        <p:spPr>
          <a:xfrm>
            <a:off x="468623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4" name="Google Shape;964;p62"/>
          <p:cNvSpPr/>
          <p:nvPr/>
        </p:nvSpPr>
        <p:spPr>
          <a:xfrm>
            <a:off x="4686250"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5" name="Google Shape;965;p62"/>
          <p:cNvSpPr/>
          <p:nvPr/>
        </p:nvSpPr>
        <p:spPr>
          <a:xfrm>
            <a:off x="67297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6" name="Google Shape;966;p62"/>
          <p:cNvSpPr/>
          <p:nvPr/>
        </p:nvSpPr>
        <p:spPr>
          <a:xfrm>
            <a:off x="6729788"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67" name="Google Shape;967;p6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968" name="Google Shape;968;p62"/>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b Text &amp; Images Large [Red]">
  <p:cSld name="BLANK_1_1_1_1_1_1_1_1_1_1_1_1_1_1_1_1_1_1_1_1_1_1_1_1_1_1_1_1_1_1_1_1_1_1_4">
    <p:bg>
      <p:bgPr>
        <a:solidFill>
          <a:srgbClr val="FFD4E4"/>
        </a:solidFill>
      </p:bgPr>
    </p:bg>
    <p:spTree>
      <p:nvGrpSpPr>
        <p:cNvPr id="969" name="Shape 969"/>
        <p:cNvGrpSpPr/>
        <p:nvPr/>
      </p:nvGrpSpPr>
      <p:grpSpPr>
        <a:xfrm>
          <a:off x="0" y="0"/>
          <a:ext cx="0" cy="0"/>
          <a:chOff x="0" y="0"/>
          <a:chExt cx="0" cy="0"/>
        </a:xfrm>
      </p:grpSpPr>
      <p:sp>
        <p:nvSpPr>
          <p:cNvPr id="970" name="Google Shape;970;p63"/>
          <p:cNvSpPr/>
          <p:nvPr/>
        </p:nvSpPr>
        <p:spPr>
          <a:xfrm>
            <a:off x="599113"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1" name="Google Shape;971;p63"/>
          <p:cNvSpPr/>
          <p:nvPr/>
        </p:nvSpPr>
        <p:spPr>
          <a:xfrm>
            <a:off x="599050" y="2413475"/>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2" name="Google Shape;972;p63"/>
          <p:cNvSpPr/>
          <p:nvPr/>
        </p:nvSpPr>
        <p:spPr>
          <a:xfrm>
            <a:off x="26426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3" name="Google Shape;973;p63"/>
          <p:cNvSpPr/>
          <p:nvPr/>
        </p:nvSpPr>
        <p:spPr>
          <a:xfrm>
            <a:off x="2642625" y="2413463"/>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4" name="Google Shape;974;p63"/>
          <p:cNvSpPr/>
          <p:nvPr/>
        </p:nvSpPr>
        <p:spPr>
          <a:xfrm>
            <a:off x="468623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5" name="Google Shape;975;p63"/>
          <p:cNvSpPr/>
          <p:nvPr/>
        </p:nvSpPr>
        <p:spPr>
          <a:xfrm>
            <a:off x="4686250"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6" name="Google Shape;976;p63"/>
          <p:cNvSpPr/>
          <p:nvPr/>
        </p:nvSpPr>
        <p:spPr>
          <a:xfrm>
            <a:off x="67297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7" name="Google Shape;977;p63"/>
          <p:cNvSpPr/>
          <p:nvPr/>
        </p:nvSpPr>
        <p:spPr>
          <a:xfrm>
            <a:off x="6729788"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78" name="Google Shape;978;p6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979" name="Google Shape;979;p63"/>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c Text &amp; Images Large [Orange]">
  <p:cSld name="BLANK_1_1_1_1_1_1_1_1_1_1_1_1_1_1_1_1_1_1_1_1_1_1_1_1_1_1_1_1_1_1_1_1_1_1_5">
    <p:bg>
      <p:bgPr>
        <a:solidFill>
          <a:srgbClr val="FFDEAF"/>
        </a:solidFill>
      </p:bgPr>
    </p:bg>
    <p:spTree>
      <p:nvGrpSpPr>
        <p:cNvPr id="980" name="Shape 980"/>
        <p:cNvGrpSpPr/>
        <p:nvPr/>
      </p:nvGrpSpPr>
      <p:grpSpPr>
        <a:xfrm>
          <a:off x="0" y="0"/>
          <a:ext cx="0" cy="0"/>
          <a:chOff x="0" y="0"/>
          <a:chExt cx="0" cy="0"/>
        </a:xfrm>
      </p:grpSpPr>
      <p:sp>
        <p:nvSpPr>
          <p:cNvPr id="981" name="Google Shape;981;p64"/>
          <p:cNvSpPr/>
          <p:nvPr/>
        </p:nvSpPr>
        <p:spPr>
          <a:xfrm>
            <a:off x="599113"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82" name="Google Shape;982;p64"/>
          <p:cNvSpPr/>
          <p:nvPr/>
        </p:nvSpPr>
        <p:spPr>
          <a:xfrm>
            <a:off x="599050" y="2413475"/>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83" name="Google Shape;983;p64"/>
          <p:cNvSpPr/>
          <p:nvPr/>
        </p:nvSpPr>
        <p:spPr>
          <a:xfrm>
            <a:off x="26426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84" name="Google Shape;984;p64"/>
          <p:cNvSpPr/>
          <p:nvPr/>
        </p:nvSpPr>
        <p:spPr>
          <a:xfrm>
            <a:off x="2642625" y="2413463"/>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85" name="Google Shape;985;p64"/>
          <p:cNvSpPr/>
          <p:nvPr/>
        </p:nvSpPr>
        <p:spPr>
          <a:xfrm>
            <a:off x="468623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86" name="Google Shape;986;p64"/>
          <p:cNvSpPr/>
          <p:nvPr/>
        </p:nvSpPr>
        <p:spPr>
          <a:xfrm>
            <a:off x="4686250"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87" name="Google Shape;987;p64"/>
          <p:cNvSpPr/>
          <p:nvPr/>
        </p:nvSpPr>
        <p:spPr>
          <a:xfrm>
            <a:off x="6729788" y="1028050"/>
            <a:ext cx="18150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88" name="Google Shape;988;p64"/>
          <p:cNvSpPr/>
          <p:nvPr/>
        </p:nvSpPr>
        <p:spPr>
          <a:xfrm>
            <a:off x="6729788" y="2413450"/>
            <a:ext cx="1815000" cy="23943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89" name="Google Shape;989;p6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990" name="Google Shape;990;p64"/>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h Images &amp; Text Small">
  <p:cSld name="BLANK_1_1_1_1_1_1_1_1_1_1_1_1_1_1_1_1_1_1_1_1_1_1_1_1_1_1_1_1_1_1_1_1_1_1_1">
    <p:bg>
      <p:bgPr>
        <a:solidFill>
          <a:srgbClr val="D8DDDD"/>
        </a:solidFill>
      </p:bgPr>
    </p:bg>
    <p:spTree>
      <p:nvGrpSpPr>
        <p:cNvPr id="991" name="Shape 991"/>
        <p:cNvGrpSpPr/>
        <p:nvPr/>
      </p:nvGrpSpPr>
      <p:grpSpPr>
        <a:xfrm>
          <a:off x="0" y="0"/>
          <a:ext cx="0" cy="0"/>
          <a:chOff x="0" y="0"/>
          <a:chExt cx="0" cy="0"/>
        </a:xfrm>
      </p:grpSpPr>
      <p:sp>
        <p:nvSpPr>
          <p:cNvPr id="992" name="Google Shape;992;p65"/>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3" name="Google Shape;993;p65"/>
          <p:cNvSpPr/>
          <p:nvPr/>
        </p:nvSpPr>
        <p:spPr>
          <a:xfrm>
            <a:off x="59905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4" name="Google Shape;994;p65"/>
          <p:cNvSpPr/>
          <p:nvPr/>
        </p:nvSpPr>
        <p:spPr>
          <a:xfrm>
            <a:off x="264260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5" name="Google Shape;995;p65"/>
          <p:cNvSpPr/>
          <p:nvPr/>
        </p:nvSpPr>
        <p:spPr>
          <a:xfrm>
            <a:off x="4686163"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6" name="Google Shape;996;p65"/>
          <p:cNvSpPr/>
          <p:nvPr/>
        </p:nvSpPr>
        <p:spPr>
          <a:xfrm>
            <a:off x="6729725"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7" name="Google Shape;997;p65"/>
          <p:cNvSpPr/>
          <p:nvPr/>
        </p:nvSpPr>
        <p:spPr>
          <a:xfrm>
            <a:off x="59905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8" name="Google Shape;998;p65"/>
          <p:cNvSpPr/>
          <p:nvPr/>
        </p:nvSpPr>
        <p:spPr>
          <a:xfrm>
            <a:off x="264260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999" name="Google Shape;999;p65"/>
          <p:cNvSpPr/>
          <p:nvPr/>
        </p:nvSpPr>
        <p:spPr>
          <a:xfrm>
            <a:off x="4686163"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00" name="Google Shape;1000;p65"/>
          <p:cNvSpPr/>
          <p:nvPr/>
        </p:nvSpPr>
        <p:spPr>
          <a:xfrm>
            <a:off x="6729725"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01" name="Google Shape;1001;p6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002" name="Google Shape;1002;p65"/>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grpSp>
        <p:nvGrpSpPr>
          <p:cNvPr id="1003" name="Google Shape;1003;p65"/>
          <p:cNvGrpSpPr/>
          <p:nvPr/>
        </p:nvGrpSpPr>
        <p:grpSpPr>
          <a:xfrm>
            <a:off x="8625005" y="4489229"/>
            <a:ext cx="323872" cy="323755"/>
            <a:chOff x="1189675" y="238125"/>
            <a:chExt cx="5240650" cy="5238750"/>
          </a:xfrm>
        </p:grpSpPr>
        <p:sp>
          <p:nvSpPr>
            <p:cNvPr id="1004" name="Google Shape;1004;p65"/>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05" name="Google Shape;1005;p65"/>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06" name="Google Shape;1006;p65"/>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07" name="Google Shape;1007;p65"/>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008" name="Google Shape;1008;p65"/>
          <p:cNvSpPr txBox="1"/>
          <p:nvPr>
            <p:ph idx="1" type="body"/>
          </p:nvPr>
        </p:nvSpPr>
        <p:spPr>
          <a:xfrm>
            <a:off x="599118"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09" name="Google Shape;1009;p65"/>
          <p:cNvSpPr txBox="1"/>
          <p:nvPr>
            <p:ph idx="2" type="body"/>
          </p:nvPr>
        </p:nvSpPr>
        <p:spPr>
          <a:xfrm>
            <a:off x="2642643"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10" name="Google Shape;1010;p65"/>
          <p:cNvSpPr txBox="1"/>
          <p:nvPr>
            <p:ph idx="3" type="body"/>
          </p:nvPr>
        </p:nvSpPr>
        <p:spPr>
          <a:xfrm>
            <a:off x="4686156"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11" name="Google Shape;1011;p65"/>
          <p:cNvSpPr txBox="1"/>
          <p:nvPr>
            <p:ph idx="4" type="body"/>
          </p:nvPr>
        </p:nvSpPr>
        <p:spPr>
          <a:xfrm>
            <a:off x="6729706"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12" name="Google Shape;1012;p65"/>
          <p:cNvSpPr txBox="1"/>
          <p:nvPr>
            <p:ph idx="5" type="body"/>
          </p:nvPr>
        </p:nvSpPr>
        <p:spPr>
          <a:xfrm>
            <a:off x="599118"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13" name="Google Shape;1013;p65"/>
          <p:cNvSpPr txBox="1"/>
          <p:nvPr>
            <p:ph idx="6" type="body"/>
          </p:nvPr>
        </p:nvSpPr>
        <p:spPr>
          <a:xfrm>
            <a:off x="2642643"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14" name="Google Shape;1014;p65"/>
          <p:cNvSpPr txBox="1"/>
          <p:nvPr>
            <p:ph idx="7" type="body"/>
          </p:nvPr>
        </p:nvSpPr>
        <p:spPr>
          <a:xfrm>
            <a:off x="4686156"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15" name="Google Shape;1015;p65"/>
          <p:cNvSpPr txBox="1"/>
          <p:nvPr>
            <p:ph idx="8" type="body"/>
          </p:nvPr>
        </p:nvSpPr>
        <p:spPr>
          <a:xfrm>
            <a:off x="6729706"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Images &amp; Text Small [Teal]">
  <p:cSld name="BLANK_1_1_1_1_1_1_1_1_1_1_1_1_1_1_1_1_1_1_1_1_1_1_1_1_1_1_1_1_1_1_1_1_1_1_1_1">
    <p:bg>
      <p:bgPr>
        <a:solidFill>
          <a:srgbClr val="A6FFE0"/>
        </a:solidFill>
      </p:bgPr>
    </p:bg>
    <p:spTree>
      <p:nvGrpSpPr>
        <p:cNvPr id="1016" name="Shape 1016"/>
        <p:cNvGrpSpPr/>
        <p:nvPr/>
      </p:nvGrpSpPr>
      <p:grpSpPr>
        <a:xfrm>
          <a:off x="0" y="0"/>
          <a:ext cx="0" cy="0"/>
          <a:chOff x="0" y="0"/>
          <a:chExt cx="0" cy="0"/>
        </a:xfrm>
      </p:grpSpPr>
      <p:sp>
        <p:nvSpPr>
          <p:cNvPr id="1017" name="Google Shape;1017;p66"/>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18" name="Google Shape;1018;p66"/>
          <p:cNvSpPr/>
          <p:nvPr/>
        </p:nvSpPr>
        <p:spPr>
          <a:xfrm>
            <a:off x="599013"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19" name="Google Shape;1019;p66"/>
          <p:cNvSpPr/>
          <p:nvPr/>
        </p:nvSpPr>
        <p:spPr>
          <a:xfrm>
            <a:off x="2642563"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20" name="Google Shape;1020;p66"/>
          <p:cNvSpPr/>
          <p:nvPr/>
        </p:nvSpPr>
        <p:spPr>
          <a:xfrm>
            <a:off x="4686125"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21" name="Google Shape;1021;p66"/>
          <p:cNvSpPr/>
          <p:nvPr/>
        </p:nvSpPr>
        <p:spPr>
          <a:xfrm>
            <a:off x="6729688"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22" name="Google Shape;1022;p66"/>
          <p:cNvSpPr/>
          <p:nvPr/>
        </p:nvSpPr>
        <p:spPr>
          <a:xfrm>
            <a:off x="59905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23" name="Google Shape;1023;p66"/>
          <p:cNvSpPr/>
          <p:nvPr/>
        </p:nvSpPr>
        <p:spPr>
          <a:xfrm>
            <a:off x="2642563"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24" name="Google Shape;1024;p66"/>
          <p:cNvSpPr/>
          <p:nvPr/>
        </p:nvSpPr>
        <p:spPr>
          <a:xfrm>
            <a:off x="4686125"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25" name="Google Shape;1025;p66"/>
          <p:cNvSpPr/>
          <p:nvPr/>
        </p:nvSpPr>
        <p:spPr>
          <a:xfrm>
            <a:off x="6729688"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26" name="Google Shape;1026;p6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027" name="Google Shape;1027;p66"/>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grpSp>
        <p:nvGrpSpPr>
          <p:cNvPr id="1028" name="Google Shape;1028;p66"/>
          <p:cNvGrpSpPr/>
          <p:nvPr/>
        </p:nvGrpSpPr>
        <p:grpSpPr>
          <a:xfrm>
            <a:off x="8625005" y="4489229"/>
            <a:ext cx="323872" cy="323755"/>
            <a:chOff x="1189675" y="238125"/>
            <a:chExt cx="5240650" cy="5238750"/>
          </a:xfrm>
        </p:grpSpPr>
        <p:sp>
          <p:nvSpPr>
            <p:cNvPr id="1029" name="Google Shape;1029;p66"/>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30" name="Google Shape;1030;p66"/>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31" name="Google Shape;1031;p66"/>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32" name="Google Shape;1032;p66"/>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033" name="Google Shape;1033;p66"/>
          <p:cNvSpPr txBox="1"/>
          <p:nvPr>
            <p:ph idx="1" type="body"/>
          </p:nvPr>
        </p:nvSpPr>
        <p:spPr>
          <a:xfrm>
            <a:off x="599118"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34" name="Google Shape;1034;p66"/>
          <p:cNvSpPr txBox="1"/>
          <p:nvPr>
            <p:ph idx="2" type="body"/>
          </p:nvPr>
        </p:nvSpPr>
        <p:spPr>
          <a:xfrm>
            <a:off x="2642643"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35" name="Google Shape;1035;p66"/>
          <p:cNvSpPr txBox="1"/>
          <p:nvPr>
            <p:ph idx="3" type="body"/>
          </p:nvPr>
        </p:nvSpPr>
        <p:spPr>
          <a:xfrm>
            <a:off x="4686156"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36" name="Google Shape;1036;p66"/>
          <p:cNvSpPr txBox="1"/>
          <p:nvPr>
            <p:ph idx="4" type="body"/>
          </p:nvPr>
        </p:nvSpPr>
        <p:spPr>
          <a:xfrm>
            <a:off x="6729706"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37" name="Google Shape;1037;p66"/>
          <p:cNvSpPr txBox="1"/>
          <p:nvPr>
            <p:ph idx="5" type="body"/>
          </p:nvPr>
        </p:nvSpPr>
        <p:spPr>
          <a:xfrm>
            <a:off x="599118"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38" name="Google Shape;1038;p66"/>
          <p:cNvSpPr txBox="1"/>
          <p:nvPr>
            <p:ph idx="6" type="body"/>
          </p:nvPr>
        </p:nvSpPr>
        <p:spPr>
          <a:xfrm>
            <a:off x="2642643"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39" name="Google Shape;1039;p66"/>
          <p:cNvSpPr txBox="1"/>
          <p:nvPr>
            <p:ph idx="7" type="body"/>
          </p:nvPr>
        </p:nvSpPr>
        <p:spPr>
          <a:xfrm>
            <a:off x="4686156"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40" name="Google Shape;1040;p66"/>
          <p:cNvSpPr txBox="1"/>
          <p:nvPr>
            <p:ph idx="8" type="body"/>
          </p:nvPr>
        </p:nvSpPr>
        <p:spPr>
          <a:xfrm>
            <a:off x="6729706"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a Images &amp; Text Large [Purple]">
  <p:cSld name="BLANK_1_1_1_1_1_1_1_1_1_1_1_1_1_1_1_1_1_1_1_1_1_1_1_1_1_1_1_1_1_1_1_1_1_1_1_2">
    <p:bg>
      <p:bgPr>
        <a:solidFill>
          <a:srgbClr val="E6D6FF"/>
        </a:solidFill>
      </p:bgPr>
    </p:bg>
    <p:spTree>
      <p:nvGrpSpPr>
        <p:cNvPr id="1041" name="Shape 1041"/>
        <p:cNvGrpSpPr/>
        <p:nvPr/>
      </p:nvGrpSpPr>
      <p:grpSpPr>
        <a:xfrm>
          <a:off x="0" y="0"/>
          <a:ext cx="0" cy="0"/>
          <a:chOff x="0" y="0"/>
          <a:chExt cx="0" cy="0"/>
        </a:xfrm>
      </p:grpSpPr>
      <p:sp>
        <p:nvSpPr>
          <p:cNvPr id="1042" name="Google Shape;1042;p67"/>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43" name="Google Shape;1043;p67"/>
          <p:cNvSpPr/>
          <p:nvPr/>
        </p:nvSpPr>
        <p:spPr>
          <a:xfrm>
            <a:off x="59905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44" name="Google Shape;1044;p67"/>
          <p:cNvSpPr/>
          <p:nvPr/>
        </p:nvSpPr>
        <p:spPr>
          <a:xfrm>
            <a:off x="264260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45" name="Google Shape;1045;p67"/>
          <p:cNvSpPr/>
          <p:nvPr/>
        </p:nvSpPr>
        <p:spPr>
          <a:xfrm>
            <a:off x="4686163"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46" name="Google Shape;1046;p67"/>
          <p:cNvSpPr/>
          <p:nvPr/>
        </p:nvSpPr>
        <p:spPr>
          <a:xfrm>
            <a:off x="6729725"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47" name="Google Shape;1047;p67"/>
          <p:cNvSpPr/>
          <p:nvPr/>
        </p:nvSpPr>
        <p:spPr>
          <a:xfrm>
            <a:off x="59905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48" name="Google Shape;1048;p67"/>
          <p:cNvSpPr/>
          <p:nvPr/>
        </p:nvSpPr>
        <p:spPr>
          <a:xfrm>
            <a:off x="264260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49" name="Google Shape;1049;p67"/>
          <p:cNvSpPr/>
          <p:nvPr/>
        </p:nvSpPr>
        <p:spPr>
          <a:xfrm>
            <a:off x="4686163"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50" name="Google Shape;1050;p67"/>
          <p:cNvSpPr/>
          <p:nvPr/>
        </p:nvSpPr>
        <p:spPr>
          <a:xfrm>
            <a:off x="6729725"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51" name="Google Shape;1051;p6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052" name="Google Shape;1052;p67"/>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grpSp>
        <p:nvGrpSpPr>
          <p:cNvPr id="1053" name="Google Shape;1053;p67"/>
          <p:cNvGrpSpPr/>
          <p:nvPr/>
        </p:nvGrpSpPr>
        <p:grpSpPr>
          <a:xfrm>
            <a:off x="8625005" y="4489229"/>
            <a:ext cx="323872" cy="323755"/>
            <a:chOff x="1189675" y="238125"/>
            <a:chExt cx="5240650" cy="5238750"/>
          </a:xfrm>
        </p:grpSpPr>
        <p:sp>
          <p:nvSpPr>
            <p:cNvPr id="1054" name="Google Shape;1054;p67"/>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FFFFFF"/>
                </a:solidFill>
              </a:endParaRPr>
            </a:p>
          </p:txBody>
        </p:sp>
        <p:sp>
          <p:nvSpPr>
            <p:cNvPr id="1055" name="Google Shape;1055;p67"/>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FFFFFF"/>
                </a:solidFill>
              </a:endParaRPr>
            </a:p>
          </p:txBody>
        </p:sp>
        <p:sp>
          <p:nvSpPr>
            <p:cNvPr id="1056" name="Google Shape;1056;p67"/>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FFFFFF"/>
                </a:solidFill>
              </a:endParaRPr>
            </a:p>
          </p:txBody>
        </p:sp>
        <p:sp>
          <p:nvSpPr>
            <p:cNvPr id="1057" name="Google Shape;1057;p67"/>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700">
                <a:solidFill>
                  <a:srgbClr val="FFFFFF"/>
                </a:solidFill>
              </a:endParaRPr>
            </a:p>
          </p:txBody>
        </p:sp>
      </p:grpSp>
      <p:sp>
        <p:nvSpPr>
          <p:cNvPr id="1058" name="Google Shape;1058;p67"/>
          <p:cNvSpPr txBox="1"/>
          <p:nvPr>
            <p:ph idx="1" type="body"/>
          </p:nvPr>
        </p:nvSpPr>
        <p:spPr>
          <a:xfrm>
            <a:off x="599118"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59" name="Google Shape;1059;p67"/>
          <p:cNvSpPr txBox="1"/>
          <p:nvPr>
            <p:ph idx="2" type="body"/>
          </p:nvPr>
        </p:nvSpPr>
        <p:spPr>
          <a:xfrm>
            <a:off x="2642643"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60" name="Google Shape;1060;p67"/>
          <p:cNvSpPr txBox="1"/>
          <p:nvPr>
            <p:ph idx="3" type="body"/>
          </p:nvPr>
        </p:nvSpPr>
        <p:spPr>
          <a:xfrm>
            <a:off x="4686156"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61" name="Google Shape;1061;p67"/>
          <p:cNvSpPr txBox="1"/>
          <p:nvPr>
            <p:ph idx="4" type="body"/>
          </p:nvPr>
        </p:nvSpPr>
        <p:spPr>
          <a:xfrm>
            <a:off x="6729706"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62" name="Google Shape;1062;p67"/>
          <p:cNvSpPr txBox="1"/>
          <p:nvPr>
            <p:ph idx="5" type="body"/>
          </p:nvPr>
        </p:nvSpPr>
        <p:spPr>
          <a:xfrm>
            <a:off x="599118"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63" name="Google Shape;1063;p67"/>
          <p:cNvSpPr txBox="1"/>
          <p:nvPr>
            <p:ph idx="6" type="body"/>
          </p:nvPr>
        </p:nvSpPr>
        <p:spPr>
          <a:xfrm>
            <a:off x="2642643"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64" name="Google Shape;1064;p67"/>
          <p:cNvSpPr txBox="1"/>
          <p:nvPr>
            <p:ph idx="7" type="body"/>
          </p:nvPr>
        </p:nvSpPr>
        <p:spPr>
          <a:xfrm>
            <a:off x="4686156"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65" name="Google Shape;1065;p67"/>
          <p:cNvSpPr txBox="1"/>
          <p:nvPr>
            <p:ph idx="8" type="body"/>
          </p:nvPr>
        </p:nvSpPr>
        <p:spPr>
          <a:xfrm>
            <a:off x="6729706"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b Images &amp; Text Large [Red]">
  <p:cSld name="BLANK_1_1_1_1_1_1_1_1_1_1_1_1_1_1_1_1_1_1_1_1_1_1_1_1_1_1_1_1_1_1_1_1_1_1_1_3">
    <p:bg>
      <p:bgPr>
        <a:solidFill>
          <a:srgbClr val="FFD4E4"/>
        </a:solidFill>
      </p:bgPr>
    </p:bg>
    <p:spTree>
      <p:nvGrpSpPr>
        <p:cNvPr id="1066" name="Shape 1066"/>
        <p:cNvGrpSpPr/>
        <p:nvPr/>
      </p:nvGrpSpPr>
      <p:grpSpPr>
        <a:xfrm>
          <a:off x="0" y="0"/>
          <a:ext cx="0" cy="0"/>
          <a:chOff x="0" y="0"/>
          <a:chExt cx="0" cy="0"/>
        </a:xfrm>
      </p:grpSpPr>
      <p:sp>
        <p:nvSpPr>
          <p:cNvPr id="1067" name="Google Shape;1067;p68"/>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8" name="Google Shape;1068;p68"/>
          <p:cNvSpPr/>
          <p:nvPr/>
        </p:nvSpPr>
        <p:spPr>
          <a:xfrm>
            <a:off x="59905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69" name="Google Shape;1069;p68"/>
          <p:cNvSpPr/>
          <p:nvPr/>
        </p:nvSpPr>
        <p:spPr>
          <a:xfrm>
            <a:off x="264260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0" name="Google Shape;1070;p68"/>
          <p:cNvSpPr/>
          <p:nvPr/>
        </p:nvSpPr>
        <p:spPr>
          <a:xfrm>
            <a:off x="4686163"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1" name="Google Shape;1071;p68"/>
          <p:cNvSpPr/>
          <p:nvPr/>
        </p:nvSpPr>
        <p:spPr>
          <a:xfrm>
            <a:off x="6729725"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2" name="Google Shape;1072;p68"/>
          <p:cNvSpPr/>
          <p:nvPr/>
        </p:nvSpPr>
        <p:spPr>
          <a:xfrm>
            <a:off x="59905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3" name="Google Shape;1073;p68"/>
          <p:cNvSpPr/>
          <p:nvPr/>
        </p:nvSpPr>
        <p:spPr>
          <a:xfrm>
            <a:off x="264260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4" name="Google Shape;1074;p68"/>
          <p:cNvSpPr/>
          <p:nvPr/>
        </p:nvSpPr>
        <p:spPr>
          <a:xfrm>
            <a:off x="4686163"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5" name="Google Shape;1075;p68"/>
          <p:cNvSpPr/>
          <p:nvPr/>
        </p:nvSpPr>
        <p:spPr>
          <a:xfrm>
            <a:off x="6729725"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76" name="Google Shape;1076;p6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077" name="Google Shape;1077;p68"/>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grpSp>
        <p:nvGrpSpPr>
          <p:cNvPr id="1078" name="Google Shape;1078;p68"/>
          <p:cNvGrpSpPr/>
          <p:nvPr/>
        </p:nvGrpSpPr>
        <p:grpSpPr>
          <a:xfrm>
            <a:off x="8625005" y="4489229"/>
            <a:ext cx="323872" cy="323755"/>
            <a:chOff x="1189675" y="238125"/>
            <a:chExt cx="5240650" cy="5238750"/>
          </a:xfrm>
        </p:grpSpPr>
        <p:sp>
          <p:nvSpPr>
            <p:cNvPr id="1079" name="Google Shape;1079;p68"/>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80" name="Google Shape;1080;p68"/>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81" name="Google Shape;1081;p68"/>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082" name="Google Shape;1082;p68"/>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083" name="Google Shape;1083;p68"/>
          <p:cNvSpPr txBox="1"/>
          <p:nvPr>
            <p:ph idx="1" type="body"/>
          </p:nvPr>
        </p:nvSpPr>
        <p:spPr>
          <a:xfrm>
            <a:off x="599118"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84" name="Google Shape;1084;p68"/>
          <p:cNvSpPr txBox="1"/>
          <p:nvPr>
            <p:ph idx="2" type="body"/>
          </p:nvPr>
        </p:nvSpPr>
        <p:spPr>
          <a:xfrm>
            <a:off x="2642643"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85" name="Google Shape;1085;p68"/>
          <p:cNvSpPr txBox="1"/>
          <p:nvPr>
            <p:ph idx="3" type="body"/>
          </p:nvPr>
        </p:nvSpPr>
        <p:spPr>
          <a:xfrm>
            <a:off x="4686156"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86" name="Google Shape;1086;p68"/>
          <p:cNvSpPr txBox="1"/>
          <p:nvPr>
            <p:ph idx="4" type="body"/>
          </p:nvPr>
        </p:nvSpPr>
        <p:spPr>
          <a:xfrm>
            <a:off x="6729706"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87" name="Google Shape;1087;p68"/>
          <p:cNvSpPr txBox="1"/>
          <p:nvPr>
            <p:ph idx="5" type="body"/>
          </p:nvPr>
        </p:nvSpPr>
        <p:spPr>
          <a:xfrm>
            <a:off x="599118"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88" name="Google Shape;1088;p68"/>
          <p:cNvSpPr txBox="1"/>
          <p:nvPr>
            <p:ph idx="6" type="body"/>
          </p:nvPr>
        </p:nvSpPr>
        <p:spPr>
          <a:xfrm>
            <a:off x="2642643"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89" name="Google Shape;1089;p68"/>
          <p:cNvSpPr txBox="1"/>
          <p:nvPr>
            <p:ph idx="7" type="body"/>
          </p:nvPr>
        </p:nvSpPr>
        <p:spPr>
          <a:xfrm>
            <a:off x="4686156"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090" name="Google Shape;1090;p68"/>
          <p:cNvSpPr txBox="1"/>
          <p:nvPr>
            <p:ph idx="8" type="body"/>
          </p:nvPr>
        </p:nvSpPr>
        <p:spPr>
          <a:xfrm>
            <a:off x="6729706"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c Images &amp; Text Large [Orange]">
  <p:cSld name="BLANK_1_1_1_1_1_1_1_1_1_1_1_1_1_1_1_1_1_1_1_1_1_1_1_1_1_1_1_1_1_1_1_1_1_1_1_4">
    <p:bg>
      <p:bgPr>
        <a:solidFill>
          <a:srgbClr val="FFDEAF"/>
        </a:solidFill>
      </p:bgPr>
    </p:bg>
    <p:spTree>
      <p:nvGrpSpPr>
        <p:cNvPr id="1091" name="Shape 1091"/>
        <p:cNvGrpSpPr/>
        <p:nvPr/>
      </p:nvGrpSpPr>
      <p:grpSpPr>
        <a:xfrm>
          <a:off x="0" y="0"/>
          <a:ext cx="0" cy="0"/>
          <a:chOff x="0" y="0"/>
          <a:chExt cx="0" cy="0"/>
        </a:xfrm>
      </p:grpSpPr>
      <p:sp>
        <p:nvSpPr>
          <p:cNvPr id="1092" name="Google Shape;1092;p69"/>
          <p:cNvSpPr/>
          <p:nvPr/>
        </p:nvSpPr>
        <p:spPr>
          <a:xfrm>
            <a:off x="370200" y="1027988"/>
            <a:ext cx="8774100" cy="4115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3" name="Google Shape;1093;p69"/>
          <p:cNvSpPr/>
          <p:nvPr/>
        </p:nvSpPr>
        <p:spPr>
          <a:xfrm>
            <a:off x="59905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4" name="Google Shape;1094;p69"/>
          <p:cNvSpPr/>
          <p:nvPr/>
        </p:nvSpPr>
        <p:spPr>
          <a:xfrm>
            <a:off x="2642600"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5" name="Google Shape;1095;p69"/>
          <p:cNvSpPr/>
          <p:nvPr/>
        </p:nvSpPr>
        <p:spPr>
          <a:xfrm>
            <a:off x="4686163"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6" name="Google Shape;1096;p69"/>
          <p:cNvSpPr/>
          <p:nvPr/>
        </p:nvSpPr>
        <p:spPr>
          <a:xfrm>
            <a:off x="6729725" y="1374213"/>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7" name="Google Shape;1097;p69"/>
          <p:cNvSpPr/>
          <p:nvPr/>
        </p:nvSpPr>
        <p:spPr>
          <a:xfrm>
            <a:off x="59905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8" name="Google Shape;1098;p69"/>
          <p:cNvSpPr/>
          <p:nvPr/>
        </p:nvSpPr>
        <p:spPr>
          <a:xfrm>
            <a:off x="2642600"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099" name="Google Shape;1099;p69"/>
          <p:cNvSpPr/>
          <p:nvPr/>
        </p:nvSpPr>
        <p:spPr>
          <a:xfrm>
            <a:off x="4686163"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0" name="Google Shape;1100;p69"/>
          <p:cNvSpPr/>
          <p:nvPr/>
        </p:nvSpPr>
        <p:spPr>
          <a:xfrm>
            <a:off x="6729725" y="3104588"/>
            <a:ext cx="1815300" cy="10440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01" name="Google Shape;1101;p6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102" name="Google Shape;1102;p69"/>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grpSp>
        <p:nvGrpSpPr>
          <p:cNvPr id="1103" name="Google Shape;1103;p69"/>
          <p:cNvGrpSpPr/>
          <p:nvPr/>
        </p:nvGrpSpPr>
        <p:grpSpPr>
          <a:xfrm>
            <a:off x="8625005" y="4489229"/>
            <a:ext cx="323872" cy="323755"/>
            <a:chOff x="1189675" y="238125"/>
            <a:chExt cx="5240650" cy="5238750"/>
          </a:xfrm>
        </p:grpSpPr>
        <p:sp>
          <p:nvSpPr>
            <p:cNvPr id="1104" name="Google Shape;1104;p69"/>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05" name="Google Shape;1105;p69"/>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06" name="Google Shape;1106;p69"/>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07" name="Google Shape;1107;p69"/>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108" name="Google Shape;1108;p69"/>
          <p:cNvSpPr txBox="1"/>
          <p:nvPr>
            <p:ph idx="1" type="body"/>
          </p:nvPr>
        </p:nvSpPr>
        <p:spPr>
          <a:xfrm>
            <a:off x="599118"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09" name="Google Shape;1109;p69"/>
          <p:cNvSpPr txBox="1"/>
          <p:nvPr>
            <p:ph idx="2" type="body"/>
          </p:nvPr>
        </p:nvSpPr>
        <p:spPr>
          <a:xfrm>
            <a:off x="2642643"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10" name="Google Shape;1110;p69"/>
          <p:cNvSpPr txBox="1"/>
          <p:nvPr>
            <p:ph idx="3" type="body"/>
          </p:nvPr>
        </p:nvSpPr>
        <p:spPr>
          <a:xfrm>
            <a:off x="4686156"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11" name="Google Shape;1111;p69"/>
          <p:cNvSpPr txBox="1"/>
          <p:nvPr>
            <p:ph idx="4" type="body"/>
          </p:nvPr>
        </p:nvSpPr>
        <p:spPr>
          <a:xfrm>
            <a:off x="6729706" y="2418221"/>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12" name="Google Shape;1112;p69"/>
          <p:cNvSpPr txBox="1"/>
          <p:nvPr>
            <p:ph idx="5" type="body"/>
          </p:nvPr>
        </p:nvSpPr>
        <p:spPr>
          <a:xfrm>
            <a:off x="599118"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13" name="Google Shape;1113;p69"/>
          <p:cNvSpPr txBox="1"/>
          <p:nvPr>
            <p:ph idx="6" type="body"/>
          </p:nvPr>
        </p:nvSpPr>
        <p:spPr>
          <a:xfrm>
            <a:off x="2642643"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14" name="Google Shape;1114;p69"/>
          <p:cNvSpPr txBox="1"/>
          <p:nvPr>
            <p:ph idx="7" type="body"/>
          </p:nvPr>
        </p:nvSpPr>
        <p:spPr>
          <a:xfrm>
            <a:off x="4686156"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15" name="Google Shape;1115;p69"/>
          <p:cNvSpPr txBox="1"/>
          <p:nvPr>
            <p:ph idx="8" type="body"/>
          </p:nvPr>
        </p:nvSpPr>
        <p:spPr>
          <a:xfrm>
            <a:off x="6729706" y="4138796"/>
            <a:ext cx="1815300" cy="7017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i Images &amp; Text - 2 Columns">
  <p:cSld name="BLANK_1_1_1_1_1_1_1_1_1_1_1_1_1_1_1_1_1_1_1_1_1_1_1_1_1_1_1_1_1_1_1_1_1_1_1_1_1_1_1_1_1">
    <p:spTree>
      <p:nvGrpSpPr>
        <p:cNvPr id="1116" name="Shape 1116"/>
        <p:cNvGrpSpPr/>
        <p:nvPr/>
      </p:nvGrpSpPr>
      <p:grpSpPr>
        <a:xfrm>
          <a:off x="0" y="0"/>
          <a:ext cx="0" cy="0"/>
          <a:chOff x="0" y="0"/>
          <a:chExt cx="0" cy="0"/>
        </a:xfrm>
      </p:grpSpPr>
      <p:sp>
        <p:nvSpPr>
          <p:cNvPr id="1117" name="Google Shape;1117;p70"/>
          <p:cNvSpPr/>
          <p:nvPr/>
        </p:nvSpPr>
        <p:spPr>
          <a:xfrm>
            <a:off x="599050" y="1028050"/>
            <a:ext cx="3853500" cy="17307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8" name="Google Shape;1118;p70"/>
          <p:cNvSpPr/>
          <p:nvPr/>
        </p:nvSpPr>
        <p:spPr>
          <a:xfrm>
            <a:off x="4684150" y="1028050"/>
            <a:ext cx="3853500" cy="17307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19" name="Google Shape;1119;p70"/>
          <p:cNvSpPr txBox="1"/>
          <p:nvPr>
            <p:ph idx="1" type="body"/>
          </p:nvPr>
        </p:nvSpPr>
        <p:spPr>
          <a:xfrm>
            <a:off x="599125" y="3105025"/>
            <a:ext cx="3853500" cy="10386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20" name="Google Shape;1120;p70"/>
          <p:cNvSpPr txBox="1"/>
          <p:nvPr>
            <p:ph idx="2" type="body"/>
          </p:nvPr>
        </p:nvSpPr>
        <p:spPr>
          <a:xfrm>
            <a:off x="4684150" y="3105013"/>
            <a:ext cx="3853500" cy="10386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21" name="Google Shape;1121;p7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122" name="Google Shape;1122;p70"/>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a Title [Teal]">
  <p:cSld name="BLANK_1_1_1_1">
    <p:bg>
      <p:bgPr>
        <a:solidFill>
          <a:srgbClr val="A6FFE0"/>
        </a:solidFill>
      </p:bgPr>
    </p:bg>
    <p:spTree>
      <p:nvGrpSpPr>
        <p:cNvPr id="140" name="Shape 140"/>
        <p:cNvGrpSpPr/>
        <p:nvPr/>
      </p:nvGrpSpPr>
      <p:grpSpPr>
        <a:xfrm>
          <a:off x="0" y="0"/>
          <a:ext cx="0" cy="0"/>
          <a:chOff x="0" y="0"/>
          <a:chExt cx="0" cy="0"/>
        </a:xfrm>
      </p:grpSpPr>
      <p:sp>
        <p:nvSpPr>
          <p:cNvPr id="141" name="Google Shape;141;p8"/>
          <p:cNvSpPr/>
          <p:nvPr/>
        </p:nvSpPr>
        <p:spPr>
          <a:xfrm>
            <a:off x="-418" y="-1496"/>
            <a:ext cx="3813568" cy="4756256"/>
          </a:xfrm>
          <a:custGeom>
            <a:rect b="b" l="l" r="r" t="t"/>
            <a:pathLst>
              <a:path extrusionOk="0" h="148633" w="119174">
                <a:moveTo>
                  <a:pt x="32208" y="0"/>
                </a:moveTo>
                <a:lnTo>
                  <a:pt x="111298" y="39564"/>
                </a:lnTo>
                <a:lnTo>
                  <a:pt x="110110" y="39378"/>
                </a:lnTo>
                <a:lnTo>
                  <a:pt x="108884" y="39229"/>
                </a:lnTo>
                <a:lnTo>
                  <a:pt x="107583" y="39192"/>
                </a:lnTo>
                <a:lnTo>
                  <a:pt x="106209" y="39229"/>
                </a:lnTo>
                <a:lnTo>
                  <a:pt x="104760" y="39303"/>
                </a:lnTo>
                <a:lnTo>
                  <a:pt x="103274" y="39489"/>
                </a:lnTo>
                <a:lnTo>
                  <a:pt x="101714" y="39712"/>
                </a:lnTo>
                <a:lnTo>
                  <a:pt x="100079" y="40009"/>
                </a:lnTo>
                <a:lnTo>
                  <a:pt x="98371" y="40418"/>
                </a:lnTo>
                <a:lnTo>
                  <a:pt x="96662" y="40864"/>
                </a:lnTo>
                <a:lnTo>
                  <a:pt x="94841" y="41384"/>
                </a:lnTo>
                <a:lnTo>
                  <a:pt x="92984" y="41978"/>
                </a:lnTo>
                <a:lnTo>
                  <a:pt x="91089" y="42647"/>
                </a:lnTo>
                <a:lnTo>
                  <a:pt x="89120" y="43390"/>
                </a:lnTo>
                <a:lnTo>
                  <a:pt x="87114" y="44170"/>
                </a:lnTo>
                <a:lnTo>
                  <a:pt x="85071" y="45062"/>
                </a:lnTo>
                <a:lnTo>
                  <a:pt x="82434" y="46250"/>
                </a:lnTo>
                <a:lnTo>
                  <a:pt x="79759" y="47513"/>
                </a:lnTo>
                <a:lnTo>
                  <a:pt x="77010" y="48925"/>
                </a:lnTo>
                <a:lnTo>
                  <a:pt x="74261" y="50374"/>
                </a:lnTo>
                <a:lnTo>
                  <a:pt x="71475" y="51934"/>
                </a:lnTo>
                <a:lnTo>
                  <a:pt x="68688" y="53569"/>
                </a:lnTo>
                <a:lnTo>
                  <a:pt x="65828" y="55315"/>
                </a:lnTo>
                <a:lnTo>
                  <a:pt x="62968" y="57135"/>
                </a:lnTo>
                <a:lnTo>
                  <a:pt x="60070" y="59030"/>
                </a:lnTo>
                <a:lnTo>
                  <a:pt x="57172" y="60998"/>
                </a:lnTo>
                <a:lnTo>
                  <a:pt x="54238" y="63042"/>
                </a:lnTo>
                <a:lnTo>
                  <a:pt x="51303" y="65196"/>
                </a:lnTo>
                <a:lnTo>
                  <a:pt x="48368" y="67388"/>
                </a:lnTo>
                <a:lnTo>
                  <a:pt x="45396" y="69654"/>
                </a:lnTo>
                <a:lnTo>
                  <a:pt x="42461" y="72032"/>
                </a:lnTo>
                <a:lnTo>
                  <a:pt x="39489" y="74446"/>
                </a:lnTo>
                <a:lnTo>
                  <a:pt x="36555" y="76935"/>
                </a:lnTo>
                <a:lnTo>
                  <a:pt x="33657" y="79387"/>
                </a:lnTo>
                <a:lnTo>
                  <a:pt x="30871" y="81876"/>
                </a:lnTo>
                <a:lnTo>
                  <a:pt x="28159" y="84365"/>
                </a:lnTo>
                <a:lnTo>
                  <a:pt x="25484" y="86854"/>
                </a:lnTo>
                <a:lnTo>
                  <a:pt x="22921" y="89343"/>
                </a:lnTo>
                <a:lnTo>
                  <a:pt x="20432" y="91869"/>
                </a:lnTo>
                <a:lnTo>
                  <a:pt x="18054" y="94358"/>
                </a:lnTo>
                <a:lnTo>
                  <a:pt x="15714" y="96810"/>
                </a:lnTo>
                <a:lnTo>
                  <a:pt x="13485" y="99299"/>
                </a:lnTo>
                <a:lnTo>
                  <a:pt x="11330" y="101788"/>
                </a:lnTo>
                <a:lnTo>
                  <a:pt x="9287" y="104240"/>
                </a:lnTo>
                <a:lnTo>
                  <a:pt x="7318" y="106654"/>
                </a:lnTo>
                <a:lnTo>
                  <a:pt x="5461" y="109069"/>
                </a:lnTo>
                <a:lnTo>
                  <a:pt x="3678" y="111484"/>
                </a:lnTo>
                <a:lnTo>
                  <a:pt x="2006" y="113861"/>
                </a:lnTo>
                <a:lnTo>
                  <a:pt x="966" y="115384"/>
                </a:lnTo>
                <a:lnTo>
                  <a:pt x="0" y="116907"/>
                </a:lnTo>
                <a:lnTo>
                  <a:pt x="0" y="117725"/>
                </a:lnTo>
                <a:lnTo>
                  <a:pt x="1152" y="115942"/>
                </a:lnTo>
                <a:lnTo>
                  <a:pt x="2378" y="114121"/>
                </a:lnTo>
                <a:lnTo>
                  <a:pt x="4049" y="111744"/>
                </a:lnTo>
                <a:lnTo>
                  <a:pt x="5795" y="109366"/>
                </a:lnTo>
                <a:lnTo>
                  <a:pt x="7653" y="106952"/>
                </a:lnTo>
                <a:lnTo>
                  <a:pt x="9622" y="104500"/>
                </a:lnTo>
                <a:lnTo>
                  <a:pt x="11665" y="102048"/>
                </a:lnTo>
                <a:lnTo>
                  <a:pt x="13819" y="99596"/>
                </a:lnTo>
                <a:lnTo>
                  <a:pt x="16048" y="97107"/>
                </a:lnTo>
                <a:lnTo>
                  <a:pt x="18352" y="94655"/>
                </a:lnTo>
                <a:lnTo>
                  <a:pt x="20766" y="92166"/>
                </a:lnTo>
                <a:lnTo>
                  <a:pt x="23255" y="89677"/>
                </a:lnTo>
                <a:lnTo>
                  <a:pt x="25819" y="87188"/>
                </a:lnTo>
                <a:lnTo>
                  <a:pt x="28456" y="84699"/>
                </a:lnTo>
                <a:lnTo>
                  <a:pt x="31168" y="82210"/>
                </a:lnTo>
                <a:lnTo>
                  <a:pt x="33954" y="79721"/>
                </a:lnTo>
                <a:lnTo>
                  <a:pt x="36815" y="77270"/>
                </a:lnTo>
                <a:lnTo>
                  <a:pt x="39749" y="74781"/>
                </a:lnTo>
                <a:lnTo>
                  <a:pt x="42721" y="72366"/>
                </a:lnTo>
                <a:lnTo>
                  <a:pt x="45693" y="70026"/>
                </a:lnTo>
                <a:lnTo>
                  <a:pt x="48628" y="67759"/>
                </a:lnTo>
                <a:lnTo>
                  <a:pt x="51563" y="65531"/>
                </a:lnTo>
                <a:lnTo>
                  <a:pt x="54498" y="63413"/>
                </a:lnTo>
                <a:lnTo>
                  <a:pt x="57432" y="61370"/>
                </a:lnTo>
                <a:lnTo>
                  <a:pt x="60330" y="59401"/>
                </a:lnTo>
                <a:lnTo>
                  <a:pt x="63190" y="57506"/>
                </a:lnTo>
                <a:lnTo>
                  <a:pt x="66051" y="55686"/>
                </a:lnTo>
                <a:lnTo>
                  <a:pt x="68911" y="53977"/>
                </a:lnTo>
                <a:lnTo>
                  <a:pt x="71698" y="52343"/>
                </a:lnTo>
                <a:lnTo>
                  <a:pt x="74484" y="50782"/>
                </a:lnTo>
                <a:lnTo>
                  <a:pt x="77233" y="49297"/>
                </a:lnTo>
                <a:lnTo>
                  <a:pt x="79945" y="47922"/>
                </a:lnTo>
                <a:lnTo>
                  <a:pt x="82619" y="46659"/>
                </a:lnTo>
                <a:lnTo>
                  <a:pt x="85257" y="45470"/>
                </a:lnTo>
                <a:lnTo>
                  <a:pt x="86891" y="44764"/>
                </a:lnTo>
                <a:lnTo>
                  <a:pt x="88489" y="44096"/>
                </a:lnTo>
                <a:lnTo>
                  <a:pt x="90049" y="43501"/>
                </a:lnTo>
                <a:lnTo>
                  <a:pt x="91609" y="42907"/>
                </a:lnTo>
                <a:lnTo>
                  <a:pt x="93133" y="42387"/>
                </a:lnTo>
                <a:lnTo>
                  <a:pt x="94581" y="41904"/>
                </a:lnTo>
                <a:lnTo>
                  <a:pt x="96030" y="41495"/>
                </a:lnTo>
                <a:lnTo>
                  <a:pt x="97442" y="41087"/>
                </a:lnTo>
                <a:lnTo>
                  <a:pt x="98816" y="40752"/>
                </a:lnTo>
                <a:lnTo>
                  <a:pt x="100154" y="40455"/>
                </a:lnTo>
                <a:lnTo>
                  <a:pt x="101417" y="40195"/>
                </a:lnTo>
                <a:lnTo>
                  <a:pt x="102680" y="40009"/>
                </a:lnTo>
                <a:lnTo>
                  <a:pt x="103906" y="39824"/>
                </a:lnTo>
                <a:lnTo>
                  <a:pt x="105057" y="39712"/>
                </a:lnTo>
                <a:lnTo>
                  <a:pt x="106209" y="39675"/>
                </a:lnTo>
                <a:lnTo>
                  <a:pt x="107286" y="39638"/>
                </a:lnTo>
                <a:lnTo>
                  <a:pt x="108289" y="39638"/>
                </a:lnTo>
                <a:lnTo>
                  <a:pt x="109255" y="39712"/>
                </a:lnTo>
                <a:lnTo>
                  <a:pt x="110147" y="39824"/>
                </a:lnTo>
                <a:lnTo>
                  <a:pt x="111038" y="39972"/>
                </a:lnTo>
                <a:lnTo>
                  <a:pt x="111856" y="40158"/>
                </a:lnTo>
                <a:lnTo>
                  <a:pt x="112673" y="40381"/>
                </a:lnTo>
                <a:lnTo>
                  <a:pt x="113416" y="40678"/>
                </a:lnTo>
                <a:lnTo>
                  <a:pt x="114085" y="40975"/>
                </a:lnTo>
                <a:lnTo>
                  <a:pt x="114530" y="41235"/>
                </a:lnTo>
                <a:lnTo>
                  <a:pt x="114976" y="41458"/>
                </a:lnTo>
                <a:lnTo>
                  <a:pt x="115348" y="41755"/>
                </a:lnTo>
                <a:lnTo>
                  <a:pt x="115719" y="42052"/>
                </a:lnTo>
                <a:lnTo>
                  <a:pt x="116091" y="42350"/>
                </a:lnTo>
                <a:lnTo>
                  <a:pt x="116425" y="42684"/>
                </a:lnTo>
                <a:lnTo>
                  <a:pt x="116722" y="43018"/>
                </a:lnTo>
                <a:lnTo>
                  <a:pt x="117019" y="43390"/>
                </a:lnTo>
                <a:lnTo>
                  <a:pt x="117279" y="43761"/>
                </a:lnTo>
                <a:lnTo>
                  <a:pt x="117502" y="44170"/>
                </a:lnTo>
                <a:lnTo>
                  <a:pt x="117725" y="44579"/>
                </a:lnTo>
                <a:lnTo>
                  <a:pt x="117948" y="45024"/>
                </a:lnTo>
                <a:lnTo>
                  <a:pt x="118097" y="45470"/>
                </a:lnTo>
                <a:lnTo>
                  <a:pt x="118245" y="45953"/>
                </a:lnTo>
                <a:lnTo>
                  <a:pt x="118394" y="46436"/>
                </a:lnTo>
                <a:lnTo>
                  <a:pt x="118505" y="46919"/>
                </a:lnTo>
                <a:lnTo>
                  <a:pt x="118617" y="47588"/>
                </a:lnTo>
                <a:lnTo>
                  <a:pt x="118654" y="48256"/>
                </a:lnTo>
                <a:lnTo>
                  <a:pt x="118691" y="48925"/>
                </a:lnTo>
                <a:lnTo>
                  <a:pt x="118728" y="49631"/>
                </a:lnTo>
                <a:lnTo>
                  <a:pt x="118691" y="50374"/>
                </a:lnTo>
                <a:lnTo>
                  <a:pt x="118617" y="51117"/>
                </a:lnTo>
                <a:lnTo>
                  <a:pt x="118542" y="51897"/>
                </a:lnTo>
                <a:lnTo>
                  <a:pt x="118394" y="52677"/>
                </a:lnTo>
                <a:lnTo>
                  <a:pt x="118245" y="53494"/>
                </a:lnTo>
                <a:lnTo>
                  <a:pt x="118059" y="54312"/>
                </a:lnTo>
                <a:lnTo>
                  <a:pt x="117837" y="55166"/>
                </a:lnTo>
                <a:lnTo>
                  <a:pt x="117577" y="56020"/>
                </a:lnTo>
                <a:lnTo>
                  <a:pt x="117279" y="56912"/>
                </a:lnTo>
                <a:lnTo>
                  <a:pt x="116982" y="57841"/>
                </a:lnTo>
                <a:lnTo>
                  <a:pt x="116611" y="58769"/>
                </a:lnTo>
                <a:lnTo>
                  <a:pt x="116239" y="59698"/>
                </a:lnTo>
                <a:lnTo>
                  <a:pt x="115422" y="61593"/>
                </a:lnTo>
                <a:lnTo>
                  <a:pt x="114493" y="63487"/>
                </a:lnTo>
                <a:lnTo>
                  <a:pt x="113453" y="65493"/>
                </a:lnTo>
                <a:lnTo>
                  <a:pt x="112264" y="67499"/>
                </a:lnTo>
                <a:lnTo>
                  <a:pt x="111001" y="69617"/>
                </a:lnTo>
                <a:lnTo>
                  <a:pt x="109627" y="71734"/>
                </a:lnTo>
                <a:lnTo>
                  <a:pt x="108178" y="73926"/>
                </a:lnTo>
                <a:lnTo>
                  <a:pt x="106580" y="76155"/>
                </a:lnTo>
                <a:lnTo>
                  <a:pt x="104909" y="78384"/>
                </a:lnTo>
                <a:lnTo>
                  <a:pt x="103163" y="80650"/>
                </a:lnTo>
                <a:lnTo>
                  <a:pt x="101305" y="82953"/>
                </a:lnTo>
                <a:lnTo>
                  <a:pt x="99374" y="85257"/>
                </a:lnTo>
                <a:lnTo>
                  <a:pt x="97367" y="87560"/>
                </a:lnTo>
                <a:lnTo>
                  <a:pt x="95324" y="89863"/>
                </a:lnTo>
                <a:lnTo>
                  <a:pt x="93170" y="92203"/>
                </a:lnTo>
                <a:lnTo>
                  <a:pt x="90941" y="94544"/>
                </a:lnTo>
                <a:lnTo>
                  <a:pt x="88675" y="96847"/>
                </a:lnTo>
                <a:lnTo>
                  <a:pt x="86334" y="99187"/>
                </a:lnTo>
                <a:lnTo>
                  <a:pt x="83957" y="101491"/>
                </a:lnTo>
                <a:lnTo>
                  <a:pt x="81505" y="103794"/>
                </a:lnTo>
                <a:lnTo>
                  <a:pt x="78979" y="106060"/>
                </a:lnTo>
                <a:lnTo>
                  <a:pt x="76453" y="108326"/>
                </a:lnTo>
                <a:lnTo>
                  <a:pt x="73852" y="110555"/>
                </a:lnTo>
                <a:lnTo>
                  <a:pt x="71215" y="112784"/>
                </a:lnTo>
                <a:lnTo>
                  <a:pt x="68577" y="114976"/>
                </a:lnTo>
                <a:lnTo>
                  <a:pt x="65865" y="117093"/>
                </a:lnTo>
                <a:lnTo>
                  <a:pt x="63190" y="119211"/>
                </a:lnTo>
                <a:lnTo>
                  <a:pt x="60479" y="121217"/>
                </a:lnTo>
                <a:lnTo>
                  <a:pt x="57767" y="123223"/>
                </a:lnTo>
                <a:lnTo>
                  <a:pt x="55018" y="125154"/>
                </a:lnTo>
                <a:lnTo>
                  <a:pt x="52306" y="127012"/>
                </a:lnTo>
                <a:lnTo>
                  <a:pt x="49594" y="128832"/>
                </a:lnTo>
                <a:lnTo>
                  <a:pt x="46919" y="130578"/>
                </a:lnTo>
                <a:lnTo>
                  <a:pt x="44207" y="132287"/>
                </a:lnTo>
                <a:lnTo>
                  <a:pt x="41533" y="133884"/>
                </a:lnTo>
                <a:lnTo>
                  <a:pt x="38895" y="135445"/>
                </a:lnTo>
                <a:lnTo>
                  <a:pt x="36257" y="136893"/>
                </a:lnTo>
                <a:lnTo>
                  <a:pt x="33694" y="138305"/>
                </a:lnTo>
                <a:lnTo>
                  <a:pt x="31131" y="139605"/>
                </a:lnTo>
                <a:lnTo>
                  <a:pt x="28605" y="140831"/>
                </a:lnTo>
                <a:lnTo>
                  <a:pt x="26116" y="141983"/>
                </a:lnTo>
                <a:lnTo>
                  <a:pt x="23664" y="143060"/>
                </a:lnTo>
                <a:lnTo>
                  <a:pt x="21324" y="144026"/>
                </a:lnTo>
                <a:lnTo>
                  <a:pt x="19020" y="144880"/>
                </a:lnTo>
                <a:lnTo>
                  <a:pt x="16828" y="145623"/>
                </a:lnTo>
                <a:lnTo>
                  <a:pt x="14674" y="146292"/>
                </a:lnTo>
                <a:lnTo>
                  <a:pt x="12594" y="146887"/>
                </a:lnTo>
                <a:lnTo>
                  <a:pt x="10587" y="147332"/>
                </a:lnTo>
                <a:lnTo>
                  <a:pt x="9064" y="147630"/>
                </a:lnTo>
                <a:lnTo>
                  <a:pt x="7578" y="147852"/>
                </a:lnTo>
                <a:lnTo>
                  <a:pt x="6167" y="148038"/>
                </a:lnTo>
                <a:lnTo>
                  <a:pt x="4829" y="148150"/>
                </a:lnTo>
                <a:lnTo>
                  <a:pt x="2266" y="148150"/>
                </a:lnTo>
                <a:lnTo>
                  <a:pt x="1114" y="148038"/>
                </a:lnTo>
                <a:lnTo>
                  <a:pt x="0" y="147852"/>
                </a:lnTo>
                <a:lnTo>
                  <a:pt x="0" y="148335"/>
                </a:lnTo>
                <a:lnTo>
                  <a:pt x="817" y="148447"/>
                </a:lnTo>
                <a:lnTo>
                  <a:pt x="1672" y="148558"/>
                </a:lnTo>
                <a:lnTo>
                  <a:pt x="2563" y="148595"/>
                </a:lnTo>
                <a:lnTo>
                  <a:pt x="3492" y="148633"/>
                </a:lnTo>
                <a:lnTo>
                  <a:pt x="4309" y="148595"/>
                </a:lnTo>
                <a:lnTo>
                  <a:pt x="5164" y="148558"/>
                </a:lnTo>
                <a:lnTo>
                  <a:pt x="6018" y="148484"/>
                </a:lnTo>
                <a:lnTo>
                  <a:pt x="6910" y="148410"/>
                </a:lnTo>
                <a:lnTo>
                  <a:pt x="7801" y="148298"/>
                </a:lnTo>
                <a:lnTo>
                  <a:pt x="8767" y="148150"/>
                </a:lnTo>
                <a:lnTo>
                  <a:pt x="10699" y="147778"/>
                </a:lnTo>
                <a:lnTo>
                  <a:pt x="12705" y="147295"/>
                </a:lnTo>
                <a:lnTo>
                  <a:pt x="14785" y="146738"/>
                </a:lnTo>
                <a:lnTo>
                  <a:pt x="16940" y="146069"/>
                </a:lnTo>
                <a:lnTo>
                  <a:pt x="19169" y="145289"/>
                </a:lnTo>
                <a:lnTo>
                  <a:pt x="21472" y="144435"/>
                </a:lnTo>
                <a:lnTo>
                  <a:pt x="23850" y="143469"/>
                </a:lnTo>
                <a:lnTo>
                  <a:pt x="26301" y="142392"/>
                </a:lnTo>
                <a:lnTo>
                  <a:pt x="28790" y="141240"/>
                </a:lnTo>
                <a:lnTo>
                  <a:pt x="31317" y="140014"/>
                </a:lnTo>
                <a:lnTo>
                  <a:pt x="33880" y="138677"/>
                </a:lnTo>
                <a:lnTo>
                  <a:pt x="36480" y="137302"/>
                </a:lnTo>
                <a:lnTo>
                  <a:pt x="39118" y="135816"/>
                </a:lnTo>
                <a:lnTo>
                  <a:pt x="41755" y="134293"/>
                </a:lnTo>
                <a:lnTo>
                  <a:pt x="44430" y="132659"/>
                </a:lnTo>
                <a:lnTo>
                  <a:pt x="47142" y="130987"/>
                </a:lnTo>
                <a:lnTo>
                  <a:pt x="49854" y="129204"/>
                </a:lnTo>
                <a:lnTo>
                  <a:pt x="52566" y="127383"/>
                </a:lnTo>
                <a:lnTo>
                  <a:pt x="55278" y="125526"/>
                </a:lnTo>
                <a:lnTo>
                  <a:pt x="58027" y="123594"/>
                </a:lnTo>
                <a:lnTo>
                  <a:pt x="60739" y="121588"/>
                </a:lnTo>
                <a:lnTo>
                  <a:pt x="63450" y="119545"/>
                </a:lnTo>
                <a:lnTo>
                  <a:pt x="66162" y="117465"/>
                </a:lnTo>
                <a:lnTo>
                  <a:pt x="68837" y="115310"/>
                </a:lnTo>
                <a:lnTo>
                  <a:pt x="71512" y="113118"/>
                </a:lnTo>
                <a:lnTo>
                  <a:pt x="74149" y="110926"/>
                </a:lnTo>
                <a:lnTo>
                  <a:pt x="76750" y="108660"/>
                </a:lnTo>
                <a:lnTo>
                  <a:pt x="79313" y="106394"/>
                </a:lnTo>
                <a:lnTo>
                  <a:pt x="81802" y="104128"/>
                </a:lnTo>
                <a:lnTo>
                  <a:pt x="84254" y="101825"/>
                </a:lnTo>
                <a:lnTo>
                  <a:pt x="86669" y="99485"/>
                </a:lnTo>
                <a:lnTo>
                  <a:pt x="89009" y="97181"/>
                </a:lnTo>
                <a:lnTo>
                  <a:pt x="91275" y="94841"/>
                </a:lnTo>
                <a:lnTo>
                  <a:pt x="93504" y="92501"/>
                </a:lnTo>
                <a:lnTo>
                  <a:pt x="95659" y="90160"/>
                </a:lnTo>
                <a:lnTo>
                  <a:pt x="97739" y="87857"/>
                </a:lnTo>
                <a:lnTo>
                  <a:pt x="99745" y="85517"/>
                </a:lnTo>
                <a:lnTo>
                  <a:pt x="101640" y="83213"/>
                </a:lnTo>
                <a:lnTo>
                  <a:pt x="103497" y="80947"/>
                </a:lnTo>
                <a:lnTo>
                  <a:pt x="105280" y="78644"/>
                </a:lnTo>
                <a:lnTo>
                  <a:pt x="106952" y="76415"/>
                </a:lnTo>
                <a:lnTo>
                  <a:pt x="108512" y="74186"/>
                </a:lnTo>
                <a:lnTo>
                  <a:pt x="110035" y="71994"/>
                </a:lnTo>
                <a:lnTo>
                  <a:pt x="111410" y="69840"/>
                </a:lnTo>
                <a:lnTo>
                  <a:pt x="112673" y="67722"/>
                </a:lnTo>
                <a:lnTo>
                  <a:pt x="113824" y="65679"/>
                </a:lnTo>
                <a:lnTo>
                  <a:pt x="114902" y="63710"/>
                </a:lnTo>
                <a:lnTo>
                  <a:pt x="115831" y="61741"/>
                </a:lnTo>
                <a:lnTo>
                  <a:pt x="116648" y="59884"/>
                </a:lnTo>
                <a:lnTo>
                  <a:pt x="117056" y="58918"/>
                </a:lnTo>
                <a:lnTo>
                  <a:pt x="117391" y="57952"/>
                </a:lnTo>
                <a:lnTo>
                  <a:pt x="117725" y="57061"/>
                </a:lnTo>
                <a:lnTo>
                  <a:pt x="118022" y="56132"/>
                </a:lnTo>
                <a:lnTo>
                  <a:pt x="118282" y="55240"/>
                </a:lnTo>
                <a:lnTo>
                  <a:pt x="118505" y="54386"/>
                </a:lnTo>
                <a:lnTo>
                  <a:pt x="118691" y="53531"/>
                </a:lnTo>
                <a:lnTo>
                  <a:pt x="118840" y="52714"/>
                </a:lnTo>
                <a:lnTo>
                  <a:pt x="118988" y="51897"/>
                </a:lnTo>
                <a:lnTo>
                  <a:pt x="119063" y="51117"/>
                </a:lnTo>
                <a:lnTo>
                  <a:pt x="119137" y="50374"/>
                </a:lnTo>
                <a:lnTo>
                  <a:pt x="119174" y="49631"/>
                </a:lnTo>
                <a:lnTo>
                  <a:pt x="119137" y="48888"/>
                </a:lnTo>
                <a:lnTo>
                  <a:pt x="119100" y="48182"/>
                </a:lnTo>
                <a:lnTo>
                  <a:pt x="119025" y="47513"/>
                </a:lnTo>
                <a:lnTo>
                  <a:pt x="118951" y="46845"/>
                </a:lnTo>
                <a:lnTo>
                  <a:pt x="118840" y="46325"/>
                </a:lnTo>
                <a:lnTo>
                  <a:pt x="118691" y="45805"/>
                </a:lnTo>
                <a:lnTo>
                  <a:pt x="118542" y="45322"/>
                </a:lnTo>
                <a:lnTo>
                  <a:pt x="118357" y="44839"/>
                </a:lnTo>
                <a:lnTo>
                  <a:pt x="118134" y="44393"/>
                </a:lnTo>
                <a:lnTo>
                  <a:pt x="117911" y="43947"/>
                </a:lnTo>
                <a:lnTo>
                  <a:pt x="117651" y="43538"/>
                </a:lnTo>
                <a:lnTo>
                  <a:pt x="117391" y="43130"/>
                </a:lnTo>
                <a:lnTo>
                  <a:pt x="117094" y="42758"/>
                </a:lnTo>
                <a:lnTo>
                  <a:pt x="116759" y="42387"/>
                </a:lnTo>
                <a:lnTo>
                  <a:pt x="116425" y="42052"/>
                </a:lnTo>
                <a:lnTo>
                  <a:pt x="116053" y="41718"/>
                </a:lnTo>
                <a:lnTo>
                  <a:pt x="115645" y="41421"/>
                </a:lnTo>
                <a:lnTo>
                  <a:pt x="115236" y="41124"/>
                </a:lnTo>
                <a:lnTo>
                  <a:pt x="114790" y="40864"/>
                </a:lnTo>
                <a:lnTo>
                  <a:pt x="114345" y="40604"/>
                </a:lnTo>
                <a:lnTo>
                  <a:pt x="114307" y="40567"/>
                </a:lnTo>
                <a:lnTo>
                  <a:pt x="33211" y="0"/>
                </a:lnTo>
                <a:close/>
              </a:path>
            </a:pathLst>
          </a:custGeom>
          <a:solidFill>
            <a:srgbClr val="AD7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8"/>
          <p:cNvSpPr/>
          <p:nvPr/>
        </p:nvSpPr>
        <p:spPr>
          <a:xfrm>
            <a:off x="7457886" y="2625686"/>
            <a:ext cx="1685696" cy="2517824"/>
          </a:xfrm>
          <a:custGeom>
            <a:rect b="b" l="l" r="r" t="t"/>
            <a:pathLst>
              <a:path extrusionOk="0" h="78682" w="52678">
                <a:moveTo>
                  <a:pt x="52678" y="1"/>
                </a:moveTo>
                <a:lnTo>
                  <a:pt x="4273" y="632"/>
                </a:lnTo>
                <a:lnTo>
                  <a:pt x="4199" y="669"/>
                </a:lnTo>
                <a:lnTo>
                  <a:pt x="4124" y="707"/>
                </a:lnTo>
                <a:lnTo>
                  <a:pt x="4087" y="781"/>
                </a:lnTo>
                <a:lnTo>
                  <a:pt x="4050" y="855"/>
                </a:lnTo>
                <a:lnTo>
                  <a:pt x="1" y="61036"/>
                </a:lnTo>
                <a:lnTo>
                  <a:pt x="1" y="61148"/>
                </a:lnTo>
                <a:lnTo>
                  <a:pt x="38" y="61222"/>
                </a:lnTo>
                <a:lnTo>
                  <a:pt x="14266" y="78682"/>
                </a:lnTo>
                <a:lnTo>
                  <a:pt x="14823" y="78682"/>
                </a:lnTo>
                <a:lnTo>
                  <a:pt x="447" y="60999"/>
                </a:lnTo>
                <a:lnTo>
                  <a:pt x="4459" y="1338"/>
                </a:lnTo>
                <a:lnTo>
                  <a:pt x="52678" y="43799"/>
                </a:lnTo>
                <a:lnTo>
                  <a:pt x="52678" y="43205"/>
                </a:lnTo>
                <a:lnTo>
                  <a:pt x="4867" y="1078"/>
                </a:lnTo>
                <a:lnTo>
                  <a:pt x="52678" y="447"/>
                </a:lnTo>
                <a:lnTo>
                  <a:pt x="52678" y="1"/>
                </a:lnTo>
                <a:close/>
              </a:path>
            </a:pathLst>
          </a:custGeom>
          <a:solidFill>
            <a:srgbClr val="FF61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8"/>
          <p:cNvSpPr txBox="1"/>
          <p:nvPr>
            <p:ph idx="1" type="subTitle"/>
          </p:nvPr>
        </p:nvSpPr>
        <p:spPr>
          <a:xfrm>
            <a:off x="3323800" y="4489650"/>
            <a:ext cx="2496300" cy="318300"/>
          </a:xfrm>
          <a:prstGeom prst="rect">
            <a:avLst/>
          </a:prstGeom>
        </p:spPr>
        <p:txBody>
          <a:bodyPr anchorCtr="0" anchor="b" bIns="0" lIns="0" spcFirstLastPara="1" rIns="0" wrap="square" tIns="0">
            <a:noAutofit/>
          </a:bodyPr>
          <a:lstStyle>
            <a:lvl1pPr lvl="0" rtl="0" algn="ctr">
              <a:spcBef>
                <a:spcPts val="0"/>
              </a:spcBef>
              <a:spcAft>
                <a:spcPts val="0"/>
              </a:spcAft>
              <a:buNone/>
              <a:defRPr sz="1100">
                <a:solidFill>
                  <a:schemeClr val="dk1"/>
                </a:solidFill>
                <a:latin typeface="DM Sans"/>
                <a:ea typeface="DM Sans"/>
                <a:cs typeface="DM Sans"/>
                <a:sym typeface="DM Sans"/>
              </a:defRPr>
            </a:lvl1pPr>
            <a:lvl2pPr lvl="1" rtl="0" algn="ctr">
              <a:spcBef>
                <a:spcPts val="0"/>
              </a:spcBef>
              <a:spcAft>
                <a:spcPts val="0"/>
              </a:spcAft>
              <a:buNone/>
              <a:defRPr sz="1100">
                <a:solidFill>
                  <a:schemeClr val="dk1"/>
                </a:solidFill>
                <a:latin typeface="DM Sans"/>
                <a:ea typeface="DM Sans"/>
                <a:cs typeface="DM Sans"/>
                <a:sym typeface="DM Sans"/>
              </a:defRPr>
            </a:lvl2pPr>
            <a:lvl3pPr lvl="2" rtl="0" algn="ctr">
              <a:spcBef>
                <a:spcPts val="0"/>
              </a:spcBef>
              <a:spcAft>
                <a:spcPts val="0"/>
              </a:spcAft>
              <a:buNone/>
              <a:defRPr sz="1100">
                <a:solidFill>
                  <a:schemeClr val="dk1"/>
                </a:solidFill>
                <a:latin typeface="DM Sans"/>
                <a:ea typeface="DM Sans"/>
                <a:cs typeface="DM Sans"/>
                <a:sym typeface="DM Sans"/>
              </a:defRPr>
            </a:lvl3pPr>
            <a:lvl4pPr lvl="3" rtl="0" algn="ctr">
              <a:spcBef>
                <a:spcPts val="0"/>
              </a:spcBef>
              <a:spcAft>
                <a:spcPts val="0"/>
              </a:spcAft>
              <a:buNone/>
              <a:defRPr sz="1100">
                <a:solidFill>
                  <a:schemeClr val="dk1"/>
                </a:solidFill>
                <a:latin typeface="DM Sans"/>
                <a:ea typeface="DM Sans"/>
                <a:cs typeface="DM Sans"/>
                <a:sym typeface="DM Sans"/>
              </a:defRPr>
            </a:lvl4pPr>
            <a:lvl5pPr lvl="4" rtl="0" algn="ctr">
              <a:spcBef>
                <a:spcPts val="0"/>
              </a:spcBef>
              <a:spcAft>
                <a:spcPts val="0"/>
              </a:spcAft>
              <a:buNone/>
              <a:defRPr sz="1100">
                <a:solidFill>
                  <a:schemeClr val="dk1"/>
                </a:solidFill>
                <a:latin typeface="DM Sans"/>
                <a:ea typeface="DM Sans"/>
                <a:cs typeface="DM Sans"/>
                <a:sym typeface="DM Sans"/>
              </a:defRPr>
            </a:lvl5pPr>
            <a:lvl6pPr lvl="5" rtl="0" algn="ctr">
              <a:spcBef>
                <a:spcPts val="0"/>
              </a:spcBef>
              <a:spcAft>
                <a:spcPts val="0"/>
              </a:spcAft>
              <a:buNone/>
              <a:defRPr sz="1100">
                <a:solidFill>
                  <a:schemeClr val="dk1"/>
                </a:solidFill>
                <a:latin typeface="DM Sans"/>
                <a:ea typeface="DM Sans"/>
                <a:cs typeface="DM Sans"/>
                <a:sym typeface="DM Sans"/>
              </a:defRPr>
            </a:lvl6pPr>
            <a:lvl7pPr lvl="6" rtl="0" algn="ctr">
              <a:spcBef>
                <a:spcPts val="0"/>
              </a:spcBef>
              <a:spcAft>
                <a:spcPts val="0"/>
              </a:spcAft>
              <a:buNone/>
              <a:defRPr sz="1100">
                <a:solidFill>
                  <a:schemeClr val="dk1"/>
                </a:solidFill>
                <a:latin typeface="DM Sans"/>
                <a:ea typeface="DM Sans"/>
                <a:cs typeface="DM Sans"/>
                <a:sym typeface="DM Sans"/>
              </a:defRPr>
            </a:lvl7pPr>
            <a:lvl8pPr lvl="7" rtl="0" algn="ctr">
              <a:spcBef>
                <a:spcPts val="0"/>
              </a:spcBef>
              <a:spcAft>
                <a:spcPts val="0"/>
              </a:spcAft>
              <a:buNone/>
              <a:defRPr sz="1100">
                <a:solidFill>
                  <a:schemeClr val="dk1"/>
                </a:solidFill>
                <a:latin typeface="DM Sans"/>
                <a:ea typeface="DM Sans"/>
                <a:cs typeface="DM Sans"/>
                <a:sym typeface="DM Sans"/>
              </a:defRPr>
            </a:lvl8pPr>
            <a:lvl9pPr lvl="8" rtl="0" algn="ctr">
              <a:spcBef>
                <a:spcPts val="0"/>
              </a:spcBef>
              <a:spcAft>
                <a:spcPts val="0"/>
              </a:spcAft>
              <a:buNone/>
              <a:defRPr sz="1100">
                <a:solidFill>
                  <a:schemeClr val="dk1"/>
                </a:solidFill>
                <a:latin typeface="DM Sans"/>
                <a:ea typeface="DM Sans"/>
                <a:cs typeface="DM Sans"/>
                <a:sym typeface="DM Sans"/>
              </a:defRPr>
            </a:lvl9pPr>
          </a:lstStyle>
          <a:p/>
        </p:txBody>
      </p:sp>
      <p:grpSp>
        <p:nvGrpSpPr>
          <p:cNvPr id="144" name="Google Shape;144;p8"/>
          <p:cNvGrpSpPr/>
          <p:nvPr/>
        </p:nvGrpSpPr>
        <p:grpSpPr>
          <a:xfrm>
            <a:off x="4004612" y="329983"/>
            <a:ext cx="1135856" cy="245435"/>
            <a:chOff x="238125" y="2073350"/>
            <a:chExt cx="7143750" cy="1568275"/>
          </a:xfrm>
        </p:grpSpPr>
        <p:sp>
          <p:nvSpPr>
            <p:cNvPr id="145" name="Google Shape;145;p8"/>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8"/>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8"/>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8"/>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8"/>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8"/>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8"/>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8"/>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8"/>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8"/>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8"/>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8"/>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8"/>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8"/>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8"/>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8"/>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8"/>
          <p:cNvSpPr txBox="1"/>
          <p:nvPr>
            <p:ph type="title"/>
          </p:nvPr>
        </p:nvSpPr>
        <p:spPr>
          <a:xfrm>
            <a:off x="1961400" y="1720375"/>
            <a:ext cx="5221200" cy="13848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1pPr>
            <a:lvl2pPr lvl="1" rtl="0" algn="ctr">
              <a:spcBef>
                <a:spcPts val="0"/>
              </a:spcBef>
              <a:spcAft>
                <a:spcPts val="0"/>
              </a:spcAft>
              <a:buNone/>
              <a:defRPr sz="4500">
                <a:solidFill>
                  <a:schemeClr val="dk1"/>
                </a:solidFill>
                <a:latin typeface="DM Serif Display"/>
                <a:ea typeface="DM Serif Display"/>
                <a:cs typeface="DM Serif Display"/>
                <a:sym typeface="DM Serif Display"/>
              </a:defRPr>
            </a:lvl2pPr>
            <a:lvl3pPr lvl="2" rtl="0" algn="ctr">
              <a:spcBef>
                <a:spcPts val="0"/>
              </a:spcBef>
              <a:spcAft>
                <a:spcPts val="0"/>
              </a:spcAft>
              <a:buNone/>
              <a:defRPr sz="4500">
                <a:solidFill>
                  <a:schemeClr val="dk1"/>
                </a:solidFill>
                <a:latin typeface="DM Serif Display"/>
                <a:ea typeface="DM Serif Display"/>
                <a:cs typeface="DM Serif Display"/>
                <a:sym typeface="DM Serif Display"/>
              </a:defRPr>
            </a:lvl3pPr>
            <a:lvl4pPr lvl="3" rtl="0" algn="ctr">
              <a:spcBef>
                <a:spcPts val="0"/>
              </a:spcBef>
              <a:spcAft>
                <a:spcPts val="0"/>
              </a:spcAft>
              <a:buNone/>
              <a:defRPr sz="4500">
                <a:solidFill>
                  <a:schemeClr val="dk1"/>
                </a:solidFill>
                <a:latin typeface="DM Serif Display"/>
                <a:ea typeface="DM Serif Display"/>
                <a:cs typeface="DM Serif Display"/>
                <a:sym typeface="DM Serif Display"/>
              </a:defRPr>
            </a:lvl4pPr>
            <a:lvl5pPr lvl="4" rtl="0" algn="ctr">
              <a:spcBef>
                <a:spcPts val="0"/>
              </a:spcBef>
              <a:spcAft>
                <a:spcPts val="0"/>
              </a:spcAft>
              <a:buNone/>
              <a:defRPr sz="4500">
                <a:solidFill>
                  <a:schemeClr val="dk1"/>
                </a:solidFill>
                <a:latin typeface="DM Serif Display"/>
                <a:ea typeface="DM Serif Display"/>
                <a:cs typeface="DM Serif Display"/>
                <a:sym typeface="DM Serif Display"/>
              </a:defRPr>
            </a:lvl5pPr>
            <a:lvl6pPr lvl="5" rtl="0" algn="ctr">
              <a:spcBef>
                <a:spcPts val="0"/>
              </a:spcBef>
              <a:spcAft>
                <a:spcPts val="0"/>
              </a:spcAft>
              <a:buNone/>
              <a:defRPr sz="4500">
                <a:solidFill>
                  <a:schemeClr val="dk1"/>
                </a:solidFill>
                <a:latin typeface="DM Serif Display"/>
                <a:ea typeface="DM Serif Display"/>
                <a:cs typeface="DM Serif Display"/>
                <a:sym typeface="DM Serif Display"/>
              </a:defRPr>
            </a:lvl6pPr>
            <a:lvl7pPr lvl="6" rtl="0" algn="ctr">
              <a:spcBef>
                <a:spcPts val="0"/>
              </a:spcBef>
              <a:spcAft>
                <a:spcPts val="0"/>
              </a:spcAft>
              <a:buNone/>
              <a:defRPr sz="4500">
                <a:solidFill>
                  <a:schemeClr val="dk1"/>
                </a:solidFill>
                <a:latin typeface="DM Serif Display"/>
                <a:ea typeface="DM Serif Display"/>
                <a:cs typeface="DM Serif Display"/>
                <a:sym typeface="DM Serif Display"/>
              </a:defRPr>
            </a:lvl7pPr>
            <a:lvl8pPr lvl="7" rtl="0" algn="ctr">
              <a:spcBef>
                <a:spcPts val="0"/>
              </a:spcBef>
              <a:spcAft>
                <a:spcPts val="0"/>
              </a:spcAft>
              <a:buNone/>
              <a:defRPr sz="4500">
                <a:solidFill>
                  <a:schemeClr val="dk1"/>
                </a:solidFill>
                <a:latin typeface="DM Serif Display"/>
                <a:ea typeface="DM Serif Display"/>
                <a:cs typeface="DM Serif Display"/>
                <a:sym typeface="DM Serif Display"/>
              </a:defRPr>
            </a:lvl8pPr>
            <a:lvl9pPr lvl="8" rtl="0" algn="ctr">
              <a:spcBef>
                <a:spcPts val="0"/>
              </a:spcBef>
              <a:spcAft>
                <a:spcPts val="0"/>
              </a:spcAft>
              <a:buNone/>
              <a:defRPr sz="4500">
                <a:solidFill>
                  <a:schemeClr val="dk1"/>
                </a:solidFill>
                <a:latin typeface="DM Serif Display"/>
                <a:ea typeface="DM Serif Display"/>
                <a:cs typeface="DM Serif Display"/>
                <a:sym typeface="DM Serif Display"/>
              </a:defRPr>
            </a:lvl9pPr>
          </a:lstStyle>
          <a:p/>
        </p:txBody>
      </p:sp>
      <p:sp>
        <p:nvSpPr>
          <p:cNvPr id="165" name="Google Shape;165;p8"/>
          <p:cNvSpPr txBox="1"/>
          <p:nvPr>
            <p:ph idx="2" type="title"/>
          </p:nvPr>
        </p:nvSpPr>
        <p:spPr>
          <a:xfrm>
            <a:off x="1961675" y="3301450"/>
            <a:ext cx="5221200" cy="1026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400">
                <a:solidFill>
                  <a:schemeClr val="dk1"/>
                </a:solidFill>
                <a:latin typeface="DM Sans"/>
                <a:ea typeface="DM Sans"/>
                <a:cs typeface="DM Sans"/>
                <a:sym typeface="DM Sans"/>
              </a:defRPr>
            </a:lvl1pPr>
            <a:lvl2pPr lvl="1" rtl="0" algn="ctr">
              <a:spcBef>
                <a:spcPts val="0"/>
              </a:spcBef>
              <a:spcAft>
                <a:spcPts val="0"/>
              </a:spcAft>
              <a:buNone/>
              <a:defRPr b="1" sz="4500">
                <a:solidFill>
                  <a:schemeClr val="dk1"/>
                </a:solidFill>
                <a:latin typeface="DM Sans"/>
                <a:ea typeface="DM Sans"/>
                <a:cs typeface="DM Sans"/>
                <a:sym typeface="DM Sans"/>
              </a:defRPr>
            </a:lvl2pPr>
            <a:lvl3pPr lvl="2" rtl="0" algn="ctr">
              <a:spcBef>
                <a:spcPts val="0"/>
              </a:spcBef>
              <a:spcAft>
                <a:spcPts val="0"/>
              </a:spcAft>
              <a:buNone/>
              <a:defRPr b="1" sz="4500">
                <a:solidFill>
                  <a:schemeClr val="dk1"/>
                </a:solidFill>
                <a:latin typeface="DM Sans"/>
                <a:ea typeface="DM Sans"/>
                <a:cs typeface="DM Sans"/>
                <a:sym typeface="DM Sans"/>
              </a:defRPr>
            </a:lvl3pPr>
            <a:lvl4pPr lvl="3" rtl="0" algn="ctr">
              <a:spcBef>
                <a:spcPts val="0"/>
              </a:spcBef>
              <a:spcAft>
                <a:spcPts val="0"/>
              </a:spcAft>
              <a:buNone/>
              <a:defRPr b="1" sz="4500">
                <a:solidFill>
                  <a:schemeClr val="dk1"/>
                </a:solidFill>
                <a:latin typeface="DM Sans"/>
                <a:ea typeface="DM Sans"/>
                <a:cs typeface="DM Sans"/>
                <a:sym typeface="DM Sans"/>
              </a:defRPr>
            </a:lvl4pPr>
            <a:lvl5pPr lvl="4" rtl="0" algn="ctr">
              <a:spcBef>
                <a:spcPts val="0"/>
              </a:spcBef>
              <a:spcAft>
                <a:spcPts val="0"/>
              </a:spcAft>
              <a:buNone/>
              <a:defRPr b="1" sz="4500">
                <a:solidFill>
                  <a:schemeClr val="dk1"/>
                </a:solidFill>
                <a:latin typeface="DM Sans"/>
                <a:ea typeface="DM Sans"/>
                <a:cs typeface="DM Sans"/>
                <a:sym typeface="DM Sans"/>
              </a:defRPr>
            </a:lvl5pPr>
            <a:lvl6pPr lvl="5" rtl="0" algn="ctr">
              <a:spcBef>
                <a:spcPts val="0"/>
              </a:spcBef>
              <a:spcAft>
                <a:spcPts val="0"/>
              </a:spcAft>
              <a:buNone/>
              <a:defRPr b="1" sz="4500">
                <a:solidFill>
                  <a:schemeClr val="dk1"/>
                </a:solidFill>
                <a:latin typeface="DM Sans"/>
                <a:ea typeface="DM Sans"/>
                <a:cs typeface="DM Sans"/>
                <a:sym typeface="DM Sans"/>
              </a:defRPr>
            </a:lvl6pPr>
            <a:lvl7pPr lvl="6" rtl="0" algn="ctr">
              <a:spcBef>
                <a:spcPts val="0"/>
              </a:spcBef>
              <a:spcAft>
                <a:spcPts val="0"/>
              </a:spcAft>
              <a:buNone/>
              <a:defRPr b="1" sz="4500">
                <a:solidFill>
                  <a:schemeClr val="dk1"/>
                </a:solidFill>
                <a:latin typeface="DM Sans"/>
                <a:ea typeface="DM Sans"/>
                <a:cs typeface="DM Sans"/>
                <a:sym typeface="DM Sans"/>
              </a:defRPr>
            </a:lvl7pPr>
            <a:lvl8pPr lvl="7" rtl="0" algn="ctr">
              <a:spcBef>
                <a:spcPts val="0"/>
              </a:spcBef>
              <a:spcAft>
                <a:spcPts val="0"/>
              </a:spcAft>
              <a:buNone/>
              <a:defRPr b="1" sz="4500">
                <a:solidFill>
                  <a:schemeClr val="dk1"/>
                </a:solidFill>
                <a:latin typeface="DM Sans"/>
                <a:ea typeface="DM Sans"/>
                <a:cs typeface="DM Sans"/>
                <a:sym typeface="DM Sans"/>
              </a:defRPr>
            </a:lvl8pPr>
            <a:lvl9pPr lvl="8" rtl="0" algn="ctr">
              <a:spcBef>
                <a:spcPts val="0"/>
              </a:spcBef>
              <a:spcAft>
                <a:spcPts val="0"/>
              </a:spcAft>
              <a:buNone/>
              <a:defRPr b="1" sz="4500">
                <a:solidFill>
                  <a:schemeClr val="dk1"/>
                </a:solidFill>
                <a:latin typeface="DM Sans"/>
                <a:ea typeface="DM Sans"/>
                <a:cs typeface="DM Sans"/>
                <a:sym typeface="DM Sans"/>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j Images &amp; Text - 3 Columns">
  <p:cSld name="BLANK_1_1_1_1_1_1_1_1_1_1_1_1_1_1_1_1_1_1_1_1_1_1_1_1_1_1_1_1_1_1_1_1_1_1_1_1_1_1_1_1_1_1">
    <p:spTree>
      <p:nvGrpSpPr>
        <p:cNvPr id="1123" name="Shape 1123"/>
        <p:cNvGrpSpPr/>
        <p:nvPr/>
      </p:nvGrpSpPr>
      <p:grpSpPr>
        <a:xfrm>
          <a:off x="0" y="0"/>
          <a:ext cx="0" cy="0"/>
          <a:chOff x="0" y="0"/>
          <a:chExt cx="0" cy="0"/>
        </a:xfrm>
      </p:grpSpPr>
      <p:sp>
        <p:nvSpPr>
          <p:cNvPr id="1124" name="Google Shape;1124;p71"/>
          <p:cNvSpPr/>
          <p:nvPr/>
        </p:nvSpPr>
        <p:spPr>
          <a:xfrm>
            <a:off x="599000" y="1027988"/>
            <a:ext cx="24963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25" name="Google Shape;1125;p71"/>
          <p:cNvSpPr txBox="1"/>
          <p:nvPr>
            <p:ph idx="1" type="body"/>
          </p:nvPr>
        </p:nvSpPr>
        <p:spPr>
          <a:xfrm>
            <a:off x="606750" y="2758850"/>
            <a:ext cx="2488800" cy="10278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26" name="Google Shape;1126;p71"/>
          <p:cNvSpPr txBox="1"/>
          <p:nvPr>
            <p:ph idx="2" type="body"/>
          </p:nvPr>
        </p:nvSpPr>
        <p:spPr>
          <a:xfrm>
            <a:off x="3323800" y="2758850"/>
            <a:ext cx="2488800" cy="10386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27" name="Google Shape;1127;p71"/>
          <p:cNvSpPr txBox="1"/>
          <p:nvPr>
            <p:ph idx="3" type="body"/>
          </p:nvPr>
        </p:nvSpPr>
        <p:spPr>
          <a:xfrm>
            <a:off x="6048538" y="2758850"/>
            <a:ext cx="2488800" cy="10386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
        <p:nvSpPr>
          <p:cNvPr id="1128" name="Google Shape;1128;p71"/>
          <p:cNvSpPr/>
          <p:nvPr/>
        </p:nvSpPr>
        <p:spPr>
          <a:xfrm>
            <a:off x="3323800" y="1027988"/>
            <a:ext cx="24963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29" name="Google Shape;1129;p71"/>
          <p:cNvSpPr/>
          <p:nvPr/>
        </p:nvSpPr>
        <p:spPr>
          <a:xfrm>
            <a:off x="6048538" y="1027988"/>
            <a:ext cx="2488800" cy="1385400"/>
          </a:xfrm>
          <a:prstGeom prst="rect">
            <a:avLst/>
          </a:prstGeom>
          <a:solidFill>
            <a:srgbClr val="F0F5F5"/>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30" name="Google Shape;1130;p7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131" name="Google Shape;1131;p71"/>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Image Full Page [Dark Image]">
  <p:cSld name="BLANK_1_1_1_1_1_1_1_1_1_1_1_1_1_1_1_1_1_1_1_1_1_1_1_1_1_1_1_1_1_1_1_1_1_1_1_1_1">
    <p:bg>
      <p:bgPr>
        <a:blipFill>
          <a:blip r:embed="rId2">
            <a:alphaModFix/>
          </a:blip>
          <a:stretch>
            <a:fillRect/>
          </a:stretch>
        </a:blipFill>
      </p:bgPr>
    </p:bg>
    <p:spTree>
      <p:nvGrpSpPr>
        <p:cNvPr id="1132" name="Shape 1132"/>
        <p:cNvGrpSpPr/>
        <p:nvPr/>
      </p:nvGrpSpPr>
      <p:grpSpPr>
        <a:xfrm>
          <a:off x="0" y="0"/>
          <a:ext cx="0" cy="0"/>
          <a:chOff x="0" y="0"/>
          <a:chExt cx="0" cy="0"/>
        </a:xfrm>
      </p:grpSpPr>
      <p:sp>
        <p:nvSpPr>
          <p:cNvPr id="1133" name="Google Shape;1133;p72"/>
          <p:cNvSpPr txBox="1"/>
          <p:nvPr>
            <p:ph type="title"/>
          </p:nvPr>
        </p:nvSpPr>
        <p:spPr>
          <a:xfrm>
            <a:off x="1280238" y="1028050"/>
            <a:ext cx="2477700" cy="103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500">
                <a:solidFill>
                  <a:srgbClr val="FFFFFF"/>
                </a:solidFill>
                <a:latin typeface="DM Sans"/>
                <a:ea typeface="DM Sans"/>
                <a:cs typeface="DM Sans"/>
                <a:sym typeface="DM Sans"/>
              </a:defRPr>
            </a:lvl1pPr>
            <a:lvl2pPr lvl="1" rtl="0">
              <a:spcBef>
                <a:spcPts val="0"/>
              </a:spcBef>
              <a:spcAft>
                <a:spcPts val="0"/>
              </a:spcAft>
              <a:buNone/>
              <a:defRPr sz="700">
                <a:solidFill>
                  <a:srgbClr val="FFFFFF"/>
                </a:solidFill>
              </a:defRPr>
            </a:lvl2pPr>
            <a:lvl3pPr lvl="2" rtl="0">
              <a:spcBef>
                <a:spcPts val="0"/>
              </a:spcBef>
              <a:spcAft>
                <a:spcPts val="0"/>
              </a:spcAft>
              <a:buNone/>
              <a:defRPr sz="700">
                <a:solidFill>
                  <a:srgbClr val="FFFFFF"/>
                </a:solidFill>
              </a:defRPr>
            </a:lvl3pPr>
            <a:lvl4pPr lvl="3" rtl="0">
              <a:spcBef>
                <a:spcPts val="0"/>
              </a:spcBef>
              <a:spcAft>
                <a:spcPts val="0"/>
              </a:spcAft>
              <a:buNone/>
              <a:defRPr sz="700">
                <a:solidFill>
                  <a:srgbClr val="FFFFFF"/>
                </a:solidFill>
              </a:defRPr>
            </a:lvl4pPr>
            <a:lvl5pPr lvl="4" rtl="0">
              <a:spcBef>
                <a:spcPts val="0"/>
              </a:spcBef>
              <a:spcAft>
                <a:spcPts val="0"/>
              </a:spcAft>
              <a:buNone/>
              <a:defRPr sz="700">
                <a:solidFill>
                  <a:srgbClr val="FFFFFF"/>
                </a:solidFill>
              </a:defRPr>
            </a:lvl5pPr>
            <a:lvl6pPr lvl="5" rtl="0">
              <a:spcBef>
                <a:spcPts val="0"/>
              </a:spcBef>
              <a:spcAft>
                <a:spcPts val="0"/>
              </a:spcAft>
              <a:buNone/>
              <a:defRPr sz="700">
                <a:solidFill>
                  <a:srgbClr val="FFFFFF"/>
                </a:solidFill>
              </a:defRPr>
            </a:lvl6pPr>
            <a:lvl7pPr lvl="6" rtl="0">
              <a:spcBef>
                <a:spcPts val="0"/>
              </a:spcBef>
              <a:spcAft>
                <a:spcPts val="0"/>
              </a:spcAft>
              <a:buNone/>
              <a:defRPr sz="700">
                <a:solidFill>
                  <a:srgbClr val="FFFFFF"/>
                </a:solidFill>
              </a:defRPr>
            </a:lvl7pPr>
            <a:lvl8pPr lvl="7" rtl="0">
              <a:spcBef>
                <a:spcPts val="0"/>
              </a:spcBef>
              <a:spcAft>
                <a:spcPts val="0"/>
              </a:spcAft>
              <a:buNone/>
              <a:defRPr sz="700">
                <a:solidFill>
                  <a:srgbClr val="FFFFFF"/>
                </a:solidFill>
              </a:defRPr>
            </a:lvl8pPr>
            <a:lvl9pPr lvl="8" rtl="0">
              <a:spcBef>
                <a:spcPts val="0"/>
              </a:spcBef>
              <a:spcAft>
                <a:spcPts val="0"/>
              </a:spcAft>
              <a:buNone/>
              <a:defRPr sz="700">
                <a:solidFill>
                  <a:srgbClr val="FFFFFF"/>
                </a:solidFill>
              </a:defRPr>
            </a:lvl9pPr>
          </a:lstStyle>
          <a:p/>
        </p:txBody>
      </p:sp>
      <p:sp>
        <p:nvSpPr>
          <p:cNvPr id="1134" name="Google Shape;1134;p7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rgbClr val="FFFFFF"/>
                </a:solidFill>
                <a:latin typeface="DM Sans"/>
                <a:ea typeface="DM Sans"/>
                <a:cs typeface="DM Sans"/>
                <a:sym typeface="DM Sans"/>
              </a:rPr>
              <a:t>Confidential - Google DeepMind &amp; Research​​​​</a:t>
            </a:r>
            <a:endParaRPr sz="700">
              <a:solidFill>
                <a:srgbClr val="FFFFFF"/>
              </a:solidFill>
              <a:latin typeface="DM Sans"/>
              <a:ea typeface="DM Sans"/>
              <a:cs typeface="DM Sans"/>
              <a:sym typeface="DM Sans"/>
            </a:endParaRPr>
          </a:p>
        </p:txBody>
      </p:sp>
      <p:grpSp>
        <p:nvGrpSpPr>
          <p:cNvPr id="1135" name="Google Shape;1135;p72"/>
          <p:cNvGrpSpPr/>
          <p:nvPr/>
        </p:nvGrpSpPr>
        <p:grpSpPr>
          <a:xfrm>
            <a:off x="8625005" y="4489229"/>
            <a:ext cx="323872" cy="323755"/>
            <a:chOff x="1189675" y="238125"/>
            <a:chExt cx="5240650" cy="5238750"/>
          </a:xfrm>
        </p:grpSpPr>
        <p:sp>
          <p:nvSpPr>
            <p:cNvPr id="1136" name="Google Shape;1136;p72"/>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37" name="Google Shape;1137;p72"/>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38" name="Google Shape;1138;p72"/>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39" name="Google Shape;1139;p72"/>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b Image Full Page [Light Image]">
  <p:cSld name="BLANK_1_1_1_1_1_1_1_1_1_1_1_1_1_1_1_1_1_1_1_1_1_1_1_1_1_1_1_1_1_1_1_1_1_1_1_1_1_1">
    <p:bg>
      <p:bgPr>
        <a:blipFill>
          <a:blip r:embed="rId2">
            <a:alphaModFix/>
          </a:blip>
          <a:stretch>
            <a:fillRect/>
          </a:stretch>
        </a:blipFill>
      </p:bgPr>
    </p:bg>
    <p:spTree>
      <p:nvGrpSpPr>
        <p:cNvPr id="1140" name="Shape 1140"/>
        <p:cNvGrpSpPr/>
        <p:nvPr/>
      </p:nvGrpSpPr>
      <p:grpSpPr>
        <a:xfrm>
          <a:off x="0" y="0"/>
          <a:ext cx="0" cy="0"/>
          <a:chOff x="0" y="0"/>
          <a:chExt cx="0" cy="0"/>
        </a:xfrm>
      </p:grpSpPr>
      <p:sp>
        <p:nvSpPr>
          <p:cNvPr id="1141" name="Google Shape;1141;p73"/>
          <p:cNvSpPr txBox="1"/>
          <p:nvPr>
            <p:ph type="title"/>
          </p:nvPr>
        </p:nvSpPr>
        <p:spPr>
          <a:xfrm>
            <a:off x="1280238" y="1028050"/>
            <a:ext cx="2477700" cy="1038600"/>
          </a:xfrm>
          <a:prstGeom prst="rect">
            <a:avLst/>
          </a:prstGeom>
          <a:noFill/>
          <a:ln>
            <a:noFill/>
          </a:ln>
        </p:spPr>
        <p:txBody>
          <a:bodyPr anchorCtr="0" anchor="t" bIns="0" lIns="0" spcFirstLastPara="1" rIns="0" wrap="square" tIns="0">
            <a:noAutofit/>
          </a:bodyPr>
          <a:lstStyle>
            <a:lvl1pPr lvl="0" rtl="0">
              <a:spcBef>
                <a:spcPts val="0"/>
              </a:spcBef>
              <a:spcAft>
                <a:spcPts val="0"/>
              </a:spcAft>
              <a:buNone/>
              <a:defRPr sz="1500">
                <a:solidFill>
                  <a:schemeClr val="dk1"/>
                </a:solidFill>
                <a:latin typeface="DM Sans"/>
                <a:ea typeface="DM Sans"/>
                <a:cs typeface="DM Sans"/>
                <a:sym typeface="DM Sans"/>
              </a:defRPr>
            </a:lvl1pPr>
            <a:lvl2pPr lvl="1" rtl="0">
              <a:spcBef>
                <a:spcPts val="0"/>
              </a:spcBef>
              <a:spcAft>
                <a:spcPts val="0"/>
              </a:spcAft>
              <a:buNone/>
              <a:defRPr sz="700">
                <a:solidFill>
                  <a:schemeClr val="dk1"/>
                </a:solidFill>
              </a:defRPr>
            </a:lvl2pPr>
            <a:lvl3pPr lvl="2" rtl="0">
              <a:spcBef>
                <a:spcPts val="0"/>
              </a:spcBef>
              <a:spcAft>
                <a:spcPts val="0"/>
              </a:spcAft>
              <a:buNone/>
              <a:defRPr sz="700">
                <a:solidFill>
                  <a:schemeClr val="dk1"/>
                </a:solidFill>
              </a:defRPr>
            </a:lvl3pPr>
            <a:lvl4pPr lvl="3" rtl="0">
              <a:spcBef>
                <a:spcPts val="0"/>
              </a:spcBef>
              <a:spcAft>
                <a:spcPts val="0"/>
              </a:spcAft>
              <a:buNone/>
              <a:defRPr sz="700">
                <a:solidFill>
                  <a:schemeClr val="dk1"/>
                </a:solidFill>
              </a:defRPr>
            </a:lvl4pPr>
            <a:lvl5pPr lvl="4" rtl="0">
              <a:spcBef>
                <a:spcPts val="0"/>
              </a:spcBef>
              <a:spcAft>
                <a:spcPts val="0"/>
              </a:spcAft>
              <a:buNone/>
              <a:defRPr sz="700">
                <a:solidFill>
                  <a:schemeClr val="dk1"/>
                </a:solidFill>
              </a:defRPr>
            </a:lvl5pPr>
            <a:lvl6pPr lvl="5" rtl="0">
              <a:spcBef>
                <a:spcPts val="0"/>
              </a:spcBef>
              <a:spcAft>
                <a:spcPts val="0"/>
              </a:spcAft>
              <a:buNone/>
              <a:defRPr sz="700">
                <a:solidFill>
                  <a:schemeClr val="dk1"/>
                </a:solidFill>
              </a:defRPr>
            </a:lvl6pPr>
            <a:lvl7pPr lvl="6" rtl="0">
              <a:spcBef>
                <a:spcPts val="0"/>
              </a:spcBef>
              <a:spcAft>
                <a:spcPts val="0"/>
              </a:spcAft>
              <a:buNone/>
              <a:defRPr sz="700">
                <a:solidFill>
                  <a:schemeClr val="dk1"/>
                </a:solidFill>
              </a:defRPr>
            </a:lvl7pPr>
            <a:lvl8pPr lvl="7" rtl="0">
              <a:spcBef>
                <a:spcPts val="0"/>
              </a:spcBef>
              <a:spcAft>
                <a:spcPts val="0"/>
              </a:spcAft>
              <a:buNone/>
              <a:defRPr sz="700">
                <a:solidFill>
                  <a:schemeClr val="dk1"/>
                </a:solidFill>
              </a:defRPr>
            </a:lvl8pPr>
            <a:lvl9pPr lvl="8" rtl="0">
              <a:spcBef>
                <a:spcPts val="0"/>
              </a:spcBef>
              <a:spcAft>
                <a:spcPts val="0"/>
              </a:spcAft>
              <a:buNone/>
              <a:defRPr sz="700">
                <a:solidFill>
                  <a:schemeClr val="dk1"/>
                </a:solidFill>
              </a:defRPr>
            </a:lvl9pPr>
          </a:lstStyle>
          <a:p/>
        </p:txBody>
      </p:sp>
      <p:sp>
        <p:nvSpPr>
          <p:cNvPr id="1142" name="Google Shape;1142;p7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k Image Inset">
  <p:cSld name="BLANK_1_1_1_1_1_1_1_1_1_1_1_1_1_1_1_1_1_1_1_1_1_1_1_1_1_1_1_1_1_1_1_1_1_1_1_1_1_1_1_2">
    <p:bg>
      <p:bgPr>
        <a:solidFill>
          <a:srgbClr val="D8DDDD"/>
        </a:solidFill>
      </p:bgPr>
    </p:bg>
    <p:spTree>
      <p:nvGrpSpPr>
        <p:cNvPr id="1143" name="Shape 1143"/>
        <p:cNvGrpSpPr/>
        <p:nvPr/>
      </p:nvGrpSpPr>
      <p:grpSpPr>
        <a:xfrm>
          <a:off x="0" y="0"/>
          <a:ext cx="0" cy="0"/>
          <a:chOff x="0" y="0"/>
          <a:chExt cx="0" cy="0"/>
        </a:xfrm>
      </p:grpSpPr>
      <p:sp>
        <p:nvSpPr>
          <p:cNvPr id="1144" name="Google Shape;1144;p74"/>
          <p:cNvSpPr/>
          <p:nvPr/>
        </p:nvSpPr>
        <p:spPr>
          <a:xfrm>
            <a:off x="2513" y="0"/>
            <a:ext cx="51366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45" name="Google Shape;1145;p74"/>
          <p:cNvSpPr/>
          <p:nvPr/>
        </p:nvSpPr>
        <p:spPr>
          <a:xfrm>
            <a:off x="3865575" y="1027988"/>
            <a:ext cx="3998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46" name="Google Shape;1146;p7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147" name="Google Shape;1147;p74"/>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Image Inset [Teal]">
  <p:cSld name="BLANK_1_1_1_1_1_1_1_1_1_1_1_1_1_1_1_1_1_1_1_1_1_1_1_1_1_1_1_1_1_1_1_1_1_1_1_1_1_1_1_2_2">
    <p:bg>
      <p:bgPr>
        <a:solidFill>
          <a:srgbClr val="A6FFE0"/>
        </a:solidFill>
      </p:bgPr>
    </p:bg>
    <p:spTree>
      <p:nvGrpSpPr>
        <p:cNvPr id="1148" name="Shape 1148"/>
        <p:cNvGrpSpPr/>
        <p:nvPr/>
      </p:nvGrpSpPr>
      <p:grpSpPr>
        <a:xfrm>
          <a:off x="0" y="0"/>
          <a:ext cx="0" cy="0"/>
          <a:chOff x="0" y="0"/>
          <a:chExt cx="0" cy="0"/>
        </a:xfrm>
      </p:grpSpPr>
      <p:sp>
        <p:nvSpPr>
          <p:cNvPr id="1149" name="Google Shape;1149;p75"/>
          <p:cNvSpPr/>
          <p:nvPr/>
        </p:nvSpPr>
        <p:spPr>
          <a:xfrm>
            <a:off x="2513" y="0"/>
            <a:ext cx="51366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0" name="Google Shape;1150;p75"/>
          <p:cNvSpPr/>
          <p:nvPr/>
        </p:nvSpPr>
        <p:spPr>
          <a:xfrm>
            <a:off x="3865575" y="1027988"/>
            <a:ext cx="3998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1" name="Google Shape;1151;p7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152" name="Google Shape;1152;p75"/>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a Image Inset [Purple]">
  <p:cSld name="BLANK_1_1_1_1_1_1_1_1_1_1_1_1_1_1_1_1_1_1_1_1_1_1_1_1_1_1_1_1_1_1_1_1_1_1_1_1_1_1_1_2_3">
    <p:bg>
      <p:bgPr>
        <a:solidFill>
          <a:srgbClr val="E6D6FF"/>
        </a:solidFill>
      </p:bgPr>
    </p:bg>
    <p:spTree>
      <p:nvGrpSpPr>
        <p:cNvPr id="1153" name="Shape 1153"/>
        <p:cNvGrpSpPr/>
        <p:nvPr/>
      </p:nvGrpSpPr>
      <p:grpSpPr>
        <a:xfrm>
          <a:off x="0" y="0"/>
          <a:ext cx="0" cy="0"/>
          <a:chOff x="0" y="0"/>
          <a:chExt cx="0" cy="0"/>
        </a:xfrm>
      </p:grpSpPr>
      <p:sp>
        <p:nvSpPr>
          <p:cNvPr id="1154" name="Google Shape;1154;p76"/>
          <p:cNvSpPr/>
          <p:nvPr/>
        </p:nvSpPr>
        <p:spPr>
          <a:xfrm>
            <a:off x="2513" y="0"/>
            <a:ext cx="51366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5" name="Google Shape;1155;p76"/>
          <p:cNvSpPr/>
          <p:nvPr/>
        </p:nvSpPr>
        <p:spPr>
          <a:xfrm>
            <a:off x="3865575" y="1027988"/>
            <a:ext cx="3998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56" name="Google Shape;1156;p7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157" name="Google Shape;1157;p76"/>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b Image Inset [Pink]">
  <p:cSld name="BLANK_1_1_1_1_1_1_1_1_1_1_1_1_1_1_1_1_1_1_1_1_1_1_1_1_1_1_1_1_1_1_1_1_1_1_1_1_1_1_1_2_4">
    <p:bg>
      <p:bgPr>
        <a:solidFill>
          <a:srgbClr val="FFD4E4"/>
        </a:solidFill>
      </p:bgPr>
    </p:bg>
    <p:spTree>
      <p:nvGrpSpPr>
        <p:cNvPr id="1158" name="Shape 1158"/>
        <p:cNvGrpSpPr/>
        <p:nvPr/>
      </p:nvGrpSpPr>
      <p:grpSpPr>
        <a:xfrm>
          <a:off x="0" y="0"/>
          <a:ext cx="0" cy="0"/>
          <a:chOff x="0" y="0"/>
          <a:chExt cx="0" cy="0"/>
        </a:xfrm>
      </p:grpSpPr>
      <p:sp>
        <p:nvSpPr>
          <p:cNvPr id="1159" name="Google Shape;1159;p77"/>
          <p:cNvSpPr/>
          <p:nvPr/>
        </p:nvSpPr>
        <p:spPr>
          <a:xfrm>
            <a:off x="2513" y="0"/>
            <a:ext cx="51366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60" name="Google Shape;1160;p77"/>
          <p:cNvSpPr/>
          <p:nvPr/>
        </p:nvSpPr>
        <p:spPr>
          <a:xfrm>
            <a:off x="3865575" y="1027988"/>
            <a:ext cx="3998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61" name="Google Shape;1161;p7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162" name="Google Shape;1162;p77"/>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c Image Inset [Orange]">
  <p:cSld name="BLANK_1_1_1_1_1_1_1_1_1_1_1_1_1_1_1_1_1_1_1_1_1_1_1_1_1_1_1_1_1_1_1_1_1_1_1_1_1_1_1_2_5">
    <p:bg>
      <p:bgPr>
        <a:solidFill>
          <a:srgbClr val="FFDEAF"/>
        </a:solidFill>
      </p:bgPr>
    </p:bg>
    <p:spTree>
      <p:nvGrpSpPr>
        <p:cNvPr id="1163" name="Shape 1163"/>
        <p:cNvGrpSpPr/>
        <p:nvPr/>
      </p:nvGrpSpPr>
      <p:grpSpPr>
        <a:xfrm>
          <a:off x="0" y="0"/>
          <a:ext cx="0" cy="0"/>
          <a:chOff x="0" y="0"/>
          <a:chExt cx="0" cy="0"/>
        </a:xfrm>
      </p:grpSpPr>
      <p:sp>
        <p:nvSpPr>
          <p:cNvPr id="1164" name="Google Shape;1164;p78"/>
          <p:cNvSpPr/>
          <p:nvPr/>
        </p:nvSpPr>
        <p:spPr>
          <a:xfrm>
            <a:off x="2513" y="0"/>
            <a:ext cx="51366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65" name="Google Shape;1165;p78"/>
          <p:cNvSpPr/>
          <p:nvPr/>
        </p:nvSpPr>
        <p:spPr>
          <a:xfrm>
            <a:off x="3865575" y="1027988"/>
            <a:ext cx="39984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66" name="Google Shape;1166;p7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167" name="Google Shape;1167;p78"/>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l Quote Inset Image">
  <p:cSld name="BLANK_1_1_1_1_1_1_1_1_1_1_1_1_1_1_1_1_1_1_1_1_1_1_1_1_1_1_1_1_1_1_1_1_1_1_1_1_1_1_1_2_1_2">
    <p:bg>
      <p:bgPr>
        <a:solidFill>
          <a:srgbClr val="D8DDDD"/>
        </a:solidFill>
      </p:bgPr>
    </p:bg>
    <p:spTree>
      <p:nvGrpSpPr>
        <p:cNvPr id="1168" name="Shape 1168"/>
        <p:cNvGrpSpPr/>
        <p:nvPr/>
      </p:nvGrpSpPr>
      <p:grpSpPr>
        <a:xfrm>
          <a:off x="0" y="0"/>
          <a:ext cx="0" cy="0"/>
          <a:chOff x="0" y="0"/>
          <a:chExt cx="0" cy="0"/>
        </a:xfrm>
      </p:grpSpPr>
      <p:sp>
        <p:nvSpPr>
          <p:cNvPr id="1169" name="Google Shape;1169;p79"/>
          <p:cNvSpPr/>
          <p:nvPr/>
        </p:nvSpPr>
        <p:spPr>
          <a:xfrm>
            <a:off x="3658338" y="13"/>
            <a:ext cx="54855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0" name="Google Shape;1170;p79"/>
          <p:cNvSpPr/>
          <p:nvPr/>
        </p:nvSpPr>
        <p:spPr>
          <a:xfrm>
            <a:off x="606688" y="1028050"/>
            <a:ext cx="38598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71" name="Google Shape;1171;p79"/>
          <p:cNvSpPr txBox="1"/>
          <p:nvPr>
            <p:ph type="title"/>
          </p:nvPr>
        </p:nvSpPr>
        <p:spPr>
          <a:xfrm>
            <a:off x="5385975" y="1374213"/>
            <a:ext cx="32334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172" name="Google Shape;1172;p79"/>
          <p:cNvSpPr txBox="1"/>
          <p:nvPr>
            <p:ph idx="1" type="body"/>
          </p:nvPr>
        </p:nvSpPr>
        <p:spPr>
          <a:xfrm>
            <a:off x="5385975" y="4143488"/>
            <a:ext cx="3071400" cy="240000"/>
          </a:xfrm>
          <a:prstGeom prst="rect">
            <a:avLst/>
          </a:prstGeom>
        </p:spPr>
        <p:txBody>
          <a:bodyPr anchorCtr="0" anchor="t" bIns="91450" lIns="91450" spcFirstLastPara="1" rIns="91450" wrap="square" tIns="9145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173" name="Google Shape;1173;p79"/>
          <p:cNvGrpSpPr/>
          <p:nvPr/>
        </p:nvGrpSpPr>
        <p:grpSpPr>
          <a:xfrm>
            <a:off x="8625005" y="4489229"/>
            <a:ext cx="323872" cy="323755"/>
            <a:chOff x="1189675" y="238125"/>
            <a:chExt cx="5240650" cy="5238750"/>
          </a:xfrm>
        </p:grpSpPr>
        <p:sp>
          <p:nvSpPr>
            <p:cNvPr id="1174" name="Google Shape;1174;p79"/>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75" name="Google Shape;1175;p79"/>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76" name="Google Shape;1176;p79"/>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77" name="Google Shape;1177;p79"/>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178" name="Google Shape;1178;p7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179" name="Google Shape;1179;p79"/>
          <p:cNvSpPr txBox="1"/>
          <p:nvPr>
            <p:ph idx="2"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180" name="Google Shape;1180;p79"/>
          <p:cNvSpPr txBox="1"/>
          <p:nvPr/>
        </p:nvSpPr>
        <p:spPr>
          <a:xfrm>
            <a:off x="533597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rgbClr val="0053D6"/>
                </a:solidFill>
                <a:latin typeface="DM Serif Display"/>
                <a:ea typeface="DM Serif Display"/>
                <a:cs typeface="DM Serif Display"/>
                <a:sym typeface="DM Serif Display"/>
              </a:rPr>
              <a:t>“ </a:t>
            </a:r>
            <a:endParaRPr sz="9000">
              <a:solidFill>
                <a:srgbClr val="0053D6"/>
              </a:solidFill>
              <a:latin typeface="DM Serif Display"/>
              <a:ea typeface="DM Serif Display"/>
              <a:cs typeface="DM Serif Display"/>
              <a:sym typeface="DM Serif Display"/>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Quote Inset Image [Teal]">
  <p:cSld name="BLANK_1_1_1_1_1_1_1_1_1_1_1_1_1_1_1_1_1_1_1_1_1_1_1_1_1_1_1_1_1_1_1_1_1_1_1_1_1_1_1_2_1_3">
    <p:bg>
      <p:bgPr>
        <a:solidFill>
          <a:srgbClr val="A6FFE0"/>
        </a:solidFill>
      </p:bgPr>
    </p:bg>
    <p:spTree>
      <p:nvGrpSpPr>
        <p:cNvPr id="1181" name="Shape 1181"/>
        <p:cNvGrpSpPr/>
        <p:nvPr/>
      </p:nvGrpSpPr>
      <p:grpSpPr>
        <a:xfrm>
          <a:off x="0" y="0"/>
          <a:ext cx="0" cy="0"/>
          <a:chOff x="0" y="0"/>
          <a:chExt cx="0" cy="0"/>
        </a:xfrm>
      </p:grpSpPr>
      <p:sp>
        <p:nvSpPr>
          <p:cNvPr id="1182" name="Google Shape;1182;p80"/>
          <p:cNvSpPr/>
          <p:nvPr/>
        </p:nvSpPr>
        <p:spPr>
          <a:xfrm>
            <a:off x="3658338" y="13"/>
            <a:ext cx="54855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83" name="Google Shape;1183;p80"/>
          <p:cNvSpPr/>
          <p:nvPr/>
        </p:nvSpPr>
        <p:spPr>
          <a:xfrm>
            <a:off x="606688" y="1028050"/>
            <a:ext cx="38598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84" name="Google Shape;1184;p80"/>
          <p:cNvSpPr txBox="1"/>
          <p:nvPr>
            <p:ph type="title"/>
          </p:nvPr>
        </p:nvSpPr>
        <p:spPr>
          <a:xfrm>
            <a:off x="5385975" y="1374213"/>
            <a:ext cx="32334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185" name="Google Shape;1185;p80"/>
          <p:cNvSpPr txBox="1"/>
          <p:nvPr>
            <p:ph idx="1" type="body"/>
          </p:nvPr>
        </p:nvSpPr>
        <p:spPr>
          <a:xfrm>
            <a:off x="5385975" y="4143488"/>
            <a:ext cx="3071400" cy="240000"/>
          </a:xfrm>
          <a:prstGeom prst="rect">
            <a:avLst/>
          </a:prstGeom>
        </p:spPr>
        <p:txBody>
          <a:bodyPr anchorCtr="0" anchor="t" bIns="91450" lIns="91450" spcFirstLastPara="1" rIns="91450" wrap="square" tIns="9145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186" name="Google Shape;1186;p80"/>
          <p:cNvGrpSpPr/>
          <p:nvPr/>
        </p:nvGrpSpPr>
        <p:grpSpPr>
          <a:xfrm>
            <a:off x="8625005" y="4489229"/>
            <a:ext cx="323872" cy="323755"/>
            <a:chOff x="1189675" y="238125"/>
            <a:chExt cx="5240650" cy="5238750"/>
          </a:xfrm>
        </p:grpSpPr>
        <p:sp>
          <p:nvSpPr>
            <p:cNvPr id="1187" name="Google Shape;1187;p80"/>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88" name="Google Shape;1188;p80"/>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89" name="Google Shape;1189;p80"/>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190" name="Google Shape;1190;p80"/>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191" name="Google Shape;1191;p8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192" name="Google Shape;1192;p80"/>
          <p:cNvSpPr txBox="1"/>
          <p:nvPr>
            <p:ph idx="2"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193" name="Google Shape;1193;p80"/>
          <p:cNvSpPr txBox="1"/>
          <p:nvPr/>
        </p:nvSpPr>
        <p:spPr>
          <a:xfrm>
            <a:off x="533597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rgbClr val="0053D6"/>
                </a:solidFill>
                <a:latin typeface="DM Serif Display"/>
                <a:ea typeface="DM Serif Display"/>
                <a:cs typeface="DM Serif Display"/>
                <a:sym typeface="DM Serif Display"/>
              </a:rPr>
              <a:t>“ </a:t>
            </a:r>
            <a:endParaRPr sz="9000">
              <a:solidFill>
                <a:srgbClr val="0053D6"/>
              </a:solidFill>
              <a:latin typeface="DM Serif Display"/>
              <a:ea typeface="DM Serif Display"/>
              <a:cs typeface="DM Serif Display"/>
              <a:sym typeface="DM Serif Display"/>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b Title [Purple]">
  <p:cSld name="BLANK_1_1_1_1_2">
    <p:bg>
      <p:bgPr>
        <a:solidFill>
          <a:srgbClr val="E6D6FF"/>
        </a:solidFill>
      </p:bgPr>
    </p:bg>
    <p:spTree>
      <p:nvGrpSpPr>
        <p:cNvPr id="166" name="Shape 166"/>
        <p:cNvGrpSpPr/>
        <p:nvPr/>
      </p:nvGrpSpPr>
      <p:grpSpPr>
        <a:xfrm>
          <a:off x="0" y="0"/>
          <a:ext cx="0" cy="0"/>
          <a:chOff x="0" y="0"/>
          <a:chExt cx="0" cy="0"/>
        </a:xfrm>
      </p:grpSpPr>
      <p:grpSp>
        <p:nvGrpSpPr>
          <p:cNvPr id="167" name="Google Shape;167;p9"/>
          <p:cNvGrpSpPr/>
          <p:nvPr/>
        </p:nvGrpSpPr>
        <p:grpSpPr>
          <a:xfrm>
            <a:off x="-1052608" y="1362013"/>
            <a:ext cx="4345026" cy="5382918"/>
            <a:chOff x="2282750" y="968575"/>
            <a:chExt cx="3054500" cy="3784125"/>
          </a:xfrm>
        </p:grpSpPr>
        <p:sp>
          <p:nvSpPr>
            <p:cNvPr id="168" name="Google Shape;168;p9"/>
            <p:cNvSpPr/>
            <p:nvPr/>
          </p:nvSpPr>
          <p:spPr>
            <a:xfrm>
              <a:off x="2282750" y="968575"/>
              <a:ext cx="3054500" cy="3784125"/>
            </a:xfrm>
            <a:custGeom>
              <a:rect b="b" l="l" r="r" t="t"/>
              <a:pathLst>
                <a:path extrusionOk="0" fill="none" h="151365" w="122180">
                  <a:moveTo>
                    <a:pt x="83109" y="137385"/>
                  </a:moveTo>
                  <a:lnTo>
                    <a:pt x="44744" y="151365"/>
                  </a:lnTo>
                  <a:lnTo>
                    <a:pt x="1" y="115987"/>
                  </a:lnTo>
                  <a:lnTo>
                    <a:pt x="54729" y="24000"/>
                  </a:lnTo>
                  <a:lnTo>
                    <a:pt x="86818" y="1"/>
                  </a:lnTo>
                  <a:lnTo>
                    <a:pt x="122179" y="35664"/>
                  </a:lnTo>
                  <a:lnTo>
                    <a:pt x="83109" y="137385"/>
                  </a:lnTo>
                  <a:close/>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69" name="Google Shape;169;p9"/>
            <p:cNvSpPr/>
            <p:nvPr/>
          </p:nvSpPr>
          <p:spPr>
            <a:xfrm>
              <a:off x="2282750" y="3384475"/>
              <a:ext cx="868550" cy="483775"/>
            </a:xfrm>
            <a:custGeom>
              <a:rect b="b" l="l" r="r" t="t"/>
              <a:pathLst>
                <a:path extrusionOk="0" fill="none" h="19351" w="34742">
                  <a:moveTo>
                    <a:pt x="34741" y="0"/>
                  </a:moveTo>
                  <a:lnTo>
                    <a:pt x="1" y="1935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0" name="Google Shape;170;p9"/>
            <p:cNvSpPr/>
            <p:nvPr/>
          </p:nvSpPr>
          <p:spPr>
            <a:xfrm>
              <a:off x="3151275" y="968575"/>
              <a:ext cx="1301950" cy="2415925"/>
            </a:xfrm>
            <a:custGeom>
              <a:rect b="b" l="l" r="r" t="t"/>
              <a:pathLst>
                <a:path extrusionOk="0" fill="none" h="96637" w="52078">
                  <a:moveTo>
                    <a:pt x="0" y="96636"/>
                  </a:moveTo>
                  <a:lnTo>
                    <a:pt x="52077" y="1"/>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1" name="Google Shape;171;p9"/>
            <p:cNvSpPr/>
            <p:nvPr/>
          </p:nvSpPr>
          <p:spPr>
            <a:xfrm>
              <a:off x="3151275" y="3384475"/>
              <a:ext cx="1209225" cy="1018725"/>
            </a:xfrm>
            <a:custGeom>
              <a:rect b="b" l="l" r="r" t="t"/>
              <a:pathLst>
                <a:path extrusionOk="0" fill="none" h="40749" w="48369">
                  <a:moveTo>
                    <a:pt x="48368" y="40749"/>
                  </a:moveTo>
                  <a:lnTo>
                    <a:pt x="0" y="0"/>
                  </a:lnTo>
                </a:path>
              </a:pathLst>
            </a:custGeom>
            <a:noFill/>
            <a:ln cap="rnd" cmpd="sng" w="9525">
              <a:solidFill>
                <a:srgbClr val="AD70F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grpSp>
        <p:nvGrpSpPr>
          <p:cNvPr id="172" name="Google Shape;172;p9"/>
          <p:cNvGrpSpPr/>
          <p:nvPr/>
        </p:nvGrpSpPr>
        <p:grpSpPr>
          <a:xfrm>
            <a:off x="5281907" y="-1363954"/>
            <a:ext cx="4928699" cy="5221400"/>
            <a:chOff x="2143875" y="1383950"/>
            <a:chExt cx="3044850" cy="3225675"/>
          </a:xfrm>
        </p:grpSpPr>
        <p:sp>
          <p:nvSpPr>
            <p:cNvPr id="173" name="Google Shape;173;p9"/>
            <p:cNvSpPr/>
            <p:nvPr/>
          </p:nvSpPr>
          <p:spPr>
            <a:xfrm>
              <a:off x="2143875" y="1927725"/>
              <a:ext cx="2791000" cy="2681900"/>
            </a:xfrm>
            <a:custGeom>
              <a:rect b="b" l="l" r="r" t="t"/>
              <a:pathLst>
                <a:path extrusionOk="0" fill="none" h="107276" w="111640">
                  <a:moveTo>
                    <a:pt x="109928" y="71965"/>
                  </a:moveTo>
                  <a:lnTo>
                    <a:pt x="109861" y="72233"/>
                  </a:lnTo>
                  <a:lnTo>
                    <a:pt x="109542" y="73324"/>
                  </a:lnTo>
                  <a:lnTo>
                    <a:pt x="108837" y="75439"/>
                  </a:lnTo>
                  <a:lnTo>
                    <a:pt x="108048" y="77537"/>
                  </a:lnTo>
                  <a:lnTo>
                    <a:pt x="107142" y="79584"/>
                  </a:lnTo>
                  <a:lnTo>
                    <a:pt x="106135" y="81582"/>
                  </a:lnTo>
                  <a:lnTo>
                    <a:pt x="105044" y="83528"/>
                  </a:lnTo>
                  <a:lnTo>
                    <a:pt x="103869" y="85425"/>
                  </a:lnTo>
                  <a:lnTo>
                    <a:pt x="102594" y="87254"/>
                  </a:lnTo>
                  <a:lnTo>
                    <a:pt x="101922" y="88160"/>
                  </a:lnTo>
                  <a:lnTo>
                    <a:pt x="101117" y="89184"/>
                  </a:lnTo>
                  <a:lnTo>
                    <a:pt x="99439" y="91148"/>
                  </a:lnTo>
                  <a:lnTo>
                    <a:pt x="97676" y="92994"/>
                  </a:lnTo>
                  <a:lnTo>
                    <a:pt x="95814" y="94722"/>
                  </a:lnTo>
                  <a:lnTo>
                    <a:pt x="93900" y="96350"/>
                  </a:lnTo>
                  <a:lnTo>
                    <a:pt x="91903" y="97861"/>
                  </a:lnTo>
                  <a:lnTo>
                    <a:pt x="89822" y="99271"/>
                  </a:lnTo>
                  <a:lnTo>
                    <a:pt x="87691" y="100563"/>
                  </a:lnTo>
                  <a:lnTo>
                    <a:pt x="85509" y="101738"/>
                  </a:lnTo>
                  <a:lnTo>
                    <a:pt x="83260" y="102795"/>
                  </a:lnTo>
                  <a:lnTo>
                    <a:pt x="80944" y="103752"/>
                  </a:lnTo>
                  <a:lnTo>
                    <a:pt x="78611" y="104591"/>
                  </a:lnTo>
                  <a:lnTo>
                    <a:pt x="76211" y="105312"/>
                  </a:lnTo>
                  <a:lnTo>
                    <a:pt x="73778" y="105917"/>
                  </a:lnTo>
                  <a:lnTo>
                    <a:pt x="71327" y="106420"/>
                  </a:lnTo>
                  <a:lnTo>
                    <a:pt x="68827" y="106806"/>
                  </a:lnTo>
                  <a:lnTo>
                    <a:pt x="66309" y="107075"/>
                  </a:lnTo>
                  <a:lnTo>
                    <a:pt x="63758" y="107242"/>
                  </a:lnTo>
                  <a:lnTo>
                    <a:pt x="61207" y="107276"/>
                  </a:lnTo>
                  <a:lnTo>
                    <a:pt x="58640" y="107209"/>
                  </a:lnTo>
                  <a:lnTo>
                    <a:pt x="56055" y="107024"/>
                  </a:lnTo>
                  <a:lnTo>
                    <a:pt x="53471" y="106722"/>
                  </a:lnTo>
                  <a:lnTo>
                    <a:pt x="50886" y="106319"/>
                  </a:lnTo>
                  <a:lnTo>
                    <a:pt x="48318" y="105782"/>
                  </a:lnTo>
                  <a:lnTo>
                    <a:pt x="45750" y="105145"/>
                  </a:lnTo>
                  <a:lnTo>
                    <a:pt x="43199" y="104389"/>
                  </a:lnTo>
                  <a:lnTo>
                    <a:pt x="40665" y="103517"/>
                  </a:lnTo>
                  <a:lnTo>
                    <a:pt x="38148" y="102526"/>
                  </a:lnTo>
                  <a:lnTo>
                    <a:pt x="35647" y="101436"/>
                  </a:lnTo>
                  <a:lnTo>
                    <a:pt x="33197" y="100210"/>
                  </a:lnTo>
                  <a:lnTo>
                    <a:pt x="30780" y="98885"/>
                  </a:lnTo>
                  <a:lnTo>
                    <a:pt x="28397" y="97441"/>
                  </a:lnTo>
                  <a:lnTo>
                    <a:pt x="27222" y="96669"/>
                  </a:lnTo>
                  <a:lnTo>
                    <a:pt x="26064" y="95880"/>
                  </a:lnTo>
                  <a:lnTo>
                    <a:pt x="23815" y="94236"/>
                  </a:lnTo>
                  <a:lnTo>
                    <a:pt x="21650" y="92507"/>
                  </a:lnTo>
                  <a:lnTo>
                    <a:pt x="19586" y="90695"/>
                  </a:lnTo>
                  <a:lnTo>
                    <a:pt x="17622" y="88832"/>
                  </a:lnTo>
                  <a:lnTo>
                    <a:pt x="15743" y="86885"/>
                  </a:lnTo>
                  <a:lnTo>
                    <a:pt x="13964" y="84871"/>
                  </a:lnTo>
                  <a:lnTo>
                    <a:pt x="12286" y="82807"/>
                  </a:lnTo>
                  <a:lnTo>
                    <a:pt x="10708" y="80675"/>
                  </a:lnTo>
                  <a:lnTo>
                    <a:pt x="9231" y="78493"/>
                  </a:lnTo>
                  <a:lnTo>
                    <a:pt x="7855" y="76261"/>
                  </a:lnTo>
                  <a:lnTo>
                    <a:pt x="6579" y="73996"/>
                  </a:lnTo>
                  <a:lnTo>
                    <a:pt x="5421" y="71680"/>
                  </a:lnTo>
                  <a:lnTo>
                    <a:pt x="4364" y="69330"/>
                  </a:lnTo>
                  <a:lnTo>
                    <a:pt x="3424" y="66964"/>
                  </a:lnTo>
                  <a:lnTo>
                    <a:pt x="2585" y="64547"/>
                  </a:lnTo>
                  <a:lnTo>
                    <a:pt x="1863" y="62113"/>
                  </a:lnTo>
                  <a:lnTo>
                    <a:pt x="1259" y="59663"/>
                  </a:lnTo>
                  <a:lnTo>
                    <a:pt x="773" y="57196"/>
                  </a:lnTo>
                  <a:lnTo>
                    <a:pt x="403" y="54712"/>
                  </a:lnTo>
                  <a:lnTo>
                    <a:pt x="135" y="52228"/>
                  </a:lnTo>
                  <a:lnTo>
                    <a:pt x="1" y="49745"/>
                  </a:lnTo>
                  <a:lnTo>
                    <a:pt x="1" y="47244"/>
                  </a:lnTo>
                  <a:lnTo>
                    <a:pt x="101" y="44760"/>
                  </a:lnTo>
                  <a:lnTo>
                    <a:pt x="336" y="42276"/>
                  </a:lnTo>
                  <a:lnTo>
                    <a:pt x="705" y="39809"/>
                  </a:lnTo>
                  <a:lnTo>
                    <a:pt x="1192" y="37359"/>
                  </a:lnTo>
                  <a:lnTo>
                    <a:pt x="1830" y="34942"/>
                  </a:lnTo>
                  <a:lnTo>
                    <a:pt x="2568" y="32525"/>
                  </a:lnTo>
                  <a:lnTo>
                    <a:pt x="3458" y="30159"/>
                  </a:lnTo>
                  <a:lnTo>
                    <a:pt x="4482" y="27809"/>
                  </a:lnTo>
                  <a:lnTo>
                    <a:pt x="5640" y="25510"/>
                  </a:lnTo>
                  <a:lnTo>
                    <a:pt x="6277" y="24369"/>
                  </a:lnTo>
                  <a:lnTo>
                    <a:pt x="6865" y="23345"/>
                  </a:lnTo>
                  <a:lnTo>
                    <a:pt x="8123" y="21382"/>
                  </a:lnTo>
                  <a:lnTo>
                    <a:pt x="9483" y="19468"/>
                  </a:lnTo>
                  <a:lnTo>
                    <a:pt x="10943" y="17639"/>
                  </a:lnTo>
                  <a:lnTo>
                    <a:pt x="12487" y="15877"/>
                  </a:lnTo>
                  <a:lnTo>
                    <a:pt x="14115" y="14199"/>
                  </a:lnTo>
                  <a:lnTo>
                    <a:pt x="15827" y="12587"/>
                  </a:lnTo>
                  <a:lnTo>
                    <a:pt x="17622" y="11077"/>
                  </a:lnTo>
                  <a:lnTo>
                    <a:pt x="18546" y="10372"/>
                  </a:lnTo>
                  <a:lnTo>
                    <a:pt x="18680" y="10271"/>
                  </a:lnTo>
                  <a:lnTo>
                    <a:pt x="19737" y="9483"/>
                  </a:lnTo>
                  <a:lnTo>
                    <a:pt x="21919" y="8006"/>
                  </a:lnTo>
                  <a:lnTo>
                    <a:pt x="24168" y="6663"/>
                  </a:lnTo>
                  <a:lnTo>
                    <a:pt x="26501" y="5438"/>
                  </a:lnTo>
                  <a:lnTo>
                    <a:pt x="28867" y="4330"/>
                  </a:lnTo>
                  <a:lnTo>
                    <a:pt x="31300" y="3357"/>
                  </a:lnTo>
                  <a:lnTo>
                    <a:pt x="33784" y="2501"/>
                  </a:lnTo>
                  <a:lnTo>
                    <a:pt x="36318" y="1763"/>
                  </a:lnTo>
                  <a:lnTo>
                    <a:pt x="37611" y="1460"/>
                  </a:lnTo>
                  <a:lnTo>
                    <a:pt x="39004" y="1142"/>
                  </a:lnTo>
                  <a:lnTo>
                    <a:pt x="41823" y="638"/>
                  </a:lnTo>
                  <a:lnTo>
                    <a:pt x="44693" y="269"/>
                  </a:lnTo>
                  <a:lnTo>
                    <a:pt x="47597" y="67"/>
                  </a:lnTo>
                  <a:lnTo>
                    <a:pt x="50534" y="0"/>
                  </a:lnTo>
                  <a:lnTo>
                    <a:pt x="53487" y="84"/>
                  </a:lnTo>
                  <a:lnTo>
                    <a:pt x="56475" y="336"/>
                  </a:lnTo>
                  <a:lnTo>
                    <a:pt x="59445" y="722"/>
                  </a:lnTo>
                  <a:lnTo>
                    <a:pt x="62449" y="1276"/>
                  </a:lnTo>
                  <a:lnTo>
                    <a:pt x="65437" y="1997"/>
                  </a:lnTo>
                  <a:lnTo>
                    <a:pt x="68407" y="2870"/>
                  </a:lnTo>
                  <a:lnTo>
                    <a:pt x="71378" y="3894"/>
                  </a:lnTo>
                  <a:lnTo>
                    <a:pt x="74332" y="5102"/>
                  </a:lnTo>
                  <a:lnTo>
                    <a:pt x="77235" y="6462"/>
                  </a:lnTo>
                  <a:lnTo>
                    <a:pt x="80138" y="7989"/>
                  </a:lnTo>
                  <a:lnTo>
                    <a:pt x="82975" y="9684"/>
                  </a:lnTo>
                  <a:lnTo>
                    <a:pt x="84384" y="10607"/>
                  </a:lnTo>
                  <a:lnTo>
                    <a:pt x="85811" y="11564"/>
                  </a:lnTo>
                  <a:lnTo>
                    <a:pt x="88513" y="13594"/>
                  </a:lnTo>
                  <a:lnTo>
                    <a:pt x="91098" y="15709"/>
                  </a:lnTo>
                  <a:lnTo>
                    <a:pt x="93514" y="17924"/>
                  </a:lnTo>
                  <a:lnTo>
                    <a:pt x="95797" y="20240"/>
                  </a:lnTo>
                  <a:lnTo>
                    <a:pt x="97928" y="22640"/>
                  </a:lnTo>
                  <a:lnTo>
                    <a:pt x="99909" y="25124"/>
                  </a:lnTo>
                  <a:lnTo>
                    <a:pt x="101721" y="27675"/>
                  </a:lnTo>
                  <a:lnTo>
                    <a:pt x="103399" y="30276"/>
                  </a:lnTo>
                  <a:lnTo>
                    <a:pt x="104927" y="32945"/>
                  </a:lnTo>
                  <a:lnTo>
                    <a:pt x="106303" y="35664"/>
                  </a:lnTo>
                  <a:lnTo>
                    <a:pt x="107511" y="38433"/>
                  </a:lnTo>
                  <a:lnTo>
                    <a:pt x="108585" y="41236"/>
                  </a:lnTo>
                  <a:lnTo>
                    <a:pt x="109491" y="44072"/>
                  </a:lnTo>
                  <a:lnTo>
                    <a:pt x="110230" y="46925"/>
                  </a:lnTo>
                  <a:lnTo>
                    <a:pt x="110817" y="49795"/>
                  </a:lnTo>
                  <a:lnTo>
                    <a:pt x="111052" y="51238"/>
                  </a:lnTo>
                  <a:lnTo>
                    <a:pt x="111237" y="52547"/>
                  </a:lnTo>
                  <a:lnTo>
                    <a:pt x="111505" y="55149"/>
                  </a:lnTo>
                  <a:lnTo>
                    <a:pt x="111640" y="57750"/>
                  </a:lnTo>
                  <a:lnTo>
                    <a:pt x="111623" y="60351"/>
                  </a:lnTo>
                  <a:lnTo>
                    <a:pt x="111489" y="62969"/>
                  </a:lnTo>
                  <a:lnTo>
                    <a:pt x="111203" y="65554"/>
                  </a:lnTo>
                  <a:lnTo>
                    <a:pt x="110801" y="68138"/>
                  </a:lnTo>
                  <a:lnTo>
                    <a:pt x="110263" y="70689"/>
                  </a:lnTo>
                  <a:lnTo>
                    <a:pt x="109928" y="71965"/>
                  </a:lnTo>
                  <a:close/>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74" name="Google Shape;174;p9"/>
            <p:cNvSpPr/>
            <p:nvPr/>
          </p:nvSpPr>
          <p:spPr>
            <a:xfrm>
              <a:off x="2610850" y="1383950"/>
              <a:ext cx="2577875" cy="2342900"/>
            </a:xfrm>
            <a:custGeom>
              <a:rect b="b" l="l" r="r" t="t"/>
              <a:pathLst>
                <a:path extrusionOk="0" fill="none" h="93716" w="103115">
                  <a:moveTo>
                    <a:pt x="1" y="32022"/>
                  </a:moveTo>
                  <a:lnTo>
                    <a:pt x="30495" y="8761"/>
                  </a:lnTo>
                  <a:lnTo>
                    <a:pt x="30495" y="8761"/>
                  </a:lnTo>
                  <a:lnTo>
                    <a:pt x="31821" y="7754"/>
                  </a:lnTo>
                  <a:lnTo>
                    <a:pt x="34607" y="5942"/>
                  </a:lnTo>
                  <a:lnTo>
                    <a:pt x="37527" y="4364"/>
                  </a:lnTo>
                  <a:lnTo>
                    <a:pt x="40582" y="3022"/>
                  </a:lnTo>
                  <a:lnTo>
                    <a:pt x="43720" y="1914"/>
                  </a:lnTo>
                  <a:lnTo>
                    <a:pt x="46959" y="1058"/>
                  </a:lnTo>
                  <a:lnTo>
                    <a:pt x="50265" y="454"/>
                  </a:lnTo>
                  <a:lnTo>
                    <a:pt x="53639" y="102"/>
                  </a:lnTo>
                  <a:lnTo>
                    <a:pt x="57046" y="1"/>
                  </a:lnTo>
                  <a:lnTo>
                    <a:pt x="60486" y="169"/>
                  </a:lnTo>
                  <a:lnTo>
                    <a:pt x="63926" y="605"/>
                  </a:lnTo>
                  <a:lnTo>
                    <a:pt x="67367" y="1310"/>
                  </a:lnTo>
                  <a:lnTo>
                    <a:pt x="70791" y="2283"/>
                  </a:lnTo>
                  <a:lnTo>
                    <a:pt x="74181" y="3542"/>
                  </a:lnTo>
                  <a:lnTo>
                    <a:pt x="77521" y="5086"/>
                  </a:lnTo>
                  <a:lnTo>
                    <a:pt x="80776" y="6915"/>
                  </a:lnTo>
                  <a:lnTo>
                    <a:pt x="82388" y="7956"/>
                  </a:lnTo>
                  <a:lnTo>
                    <a:pt x="83965" y="9047"/>
                  </a:lnTo>
                  <a:lnTo>
                    <a:pt x="86936" y="11363"/>
                  </a:lnTo>
                  <a:lnTo>
                    <a:pt x="89654" y="13880"/>
                  </a:lnTo>
                  <a:lnTo>
                    <a:pt x="92138" y="16532"/>
                  </a:lnTo>
                  <a:lnTo>
                    <a:pt x="94387" y="19335"/>
                  </a:lnTo>
                  <a:lnTo>
                    <a:pt x="96368" y="22272"/>
                  </a:lnTo>
                  <a:lnTo>
                    <a:pt x="98096" y="25309"/>
                  </a:lnTo>
                  <a:lnTo>
                    <a:pt x="99590" y="28431"/>
                  </a:lnTo>
                  <a:lnTo>
                    <a:pt x="100815" y="31653"/>
                  </a:lnTo>
                  <a:lnTo>
                    <a:pt x="101772" y="34909"/>
                  </a:lnTo>
                  <a:lnTo>
                    <a:pt x="102493" y="38232"/>
                  </a:lnTo>
                  <a:lnTo>
                    <a:pt x="102930" y="41572"/>
                  </a:lnTo>
                  <a:lnTo>
                    <a:pt x="103114" y="44928"/>
                  </a:lnTo>
                  <a:lnTo>
                    <a:pt x="103030" y="48285"/>
                  </a:lnTo>
                  <a:lnTo>
                    <a:pt x="102661" y="51608"/>
                  </a:lnTo>
                  <a:lnTo>
                    <a:pt x="102040" y="54897"/>
                  </a:lnTo>
                  <a:lnTo>
                    <a:pt x="101604" y="56525"/>
                  </a:lnTo>
                  <a:lnTo>
                    <a:pt x="91249" y="93716"/>
                  </a:lnTo>
                </a:path>
              </a:pathLst>
            </a:custGeom>
            <a:noFill/>
            <a:ln cap="rnd" cmpd="sng" w="9525">
              <a:solidFill>
                <a:srgbClr val="FF8A4F"/>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sp>
        <p:nvSpPr>
          <p:cNvPr id="175" name="Google Shape;175;p9"/>
          <p:cNvSpPr txBox="1"/>
          <p:nvPr>
            <p:ph idx="1" type="subTitle"/>
          </p:nvPr>
        </p:nvSpPr>
        <p:spPr>
          <a:xfrm>
            <a:off x="3323800" y="4489650"/>
            <a:ext cx="2496300" cy="318300"/>
          </a:xfrm>
          <a:prstGeom prst="rect">
            <a:avLst/>
          </a:prstGeom>
        </p:spPr>
        <p:txBody>
          <a:bodyPr anchorCtr="0" anchor="b" bIns="0" lIns="0" spcFirstLastPara="1" rIns="0" wrap="square" tIns="0">
            <a:noAutofit/>
          </a:bodyPr>
          <a:lstStyle>
            <a:lvl1pPr lvl="0" rtl="0" algn="ctr">
              <a:spcBef>
                <a:spcPts val="0"/>
              </a:spcBef>
              <a:spcAft>
                <a:spcPts val="0"/>
              </a:spcAft>
              <a:buNone/>
              <a:defRPr sz="1100">
                <a:solidFill>
                  <a:schemeClr val="dk1"/>
                </a:solidFill>
                <a:latin typeface="DM Sans"/>
                <a:ea typeface="DM Sans"/>
                <a:cs typeface="DM Sans"/>
                <a:sym typeface="DM Sans"/>
              </a:defRPr>
            </a:lvl1pPr>
            <a:lvl2pPr lvl="1" rtl="0" algn="ctr">
              <a:spcBef>
                <a:spcPts val="0"/>
              </a:spcBef>
              <a:spcAft>
                <a:spcPts val="0"/>
              </a:spcAft>
              <a:buNone/>
              <a:defRPr sz="1100">
                <a:solidFill>
                  <a:schemeClr val="dk1"/>
                </a:solidFill>
                <a:latin typeface="DM Sans"/>
                <a:ea typeface="DM Sans"/>
                <a:cs typeface="DM Sans"/>
                <a:sym typeface="DM Sans"/>
              </a:defRPr>
            </a:lvl2pPr>
            <a:lvl3pPr lvl="2" rtl="0" algn="ctr">
              <a:spcBef>
                <a:spcPts val="0"/>
              </a:spcBef>
              <a:spcAft>
                <a:spcPts val="0"/>
              </a:spcAft>
              <a:buNone/>
              <a:defRPr sz="1100">
                <a:solidFill>
                  <a:schemeClr val="dk1"/>
                </a:solidFill>
                <a:latin typeface="DM Sans"/>
                <a:ea typeface="DM Sans"/>
                <a:cs typeface="DM Sans"/>
                <a:sym typeface="DM Sans"/>
              </a:defRPr>
            </a:lvl3pPr>
            <a:lvl4pPr lvl="3" rtl="0" algn="ctr">
              <a:spcBef>
                <a:spcPts val="0"/>
              </a:spcBef>
              <a:spcAft>
                <a:spcPts val="0"/>
              </a:spcAft>
              <a:buNone/>
              <a:defRPr sz="1100">
                <a:solidFill>
                  <a:schemeClr val="dk1"/>
                </a:solidFill>
                <a:latin typeface="DM Sans"/>
                <a:ea typeface="DM Sans"/>
                <a:cs typeface="DM Sans"/>
                <a:sym typeface="DM Sans"/>
              </a:defRPr>
            </a:lvl4pPr>
            <a:lvl5pPr lvl="4" rtl="0" algn="ctr">
              <a:spcBef>
                <a:spcPts val="0"/>
              </a:spcBef>
              <a:spcAft>
                <a:spcPts val="0"/>
              </a:spcAft>
              <a:buNone/>
              <a:defRPr sz="1100">
                <a:solidFill>
                  <a:schemeClr val="dk1"/>
                </a:solidFill>
                <a:latin typeface="DM Sans"/>
                <a:ea typeface="DM Sans"/>
                <a:cs typeface="DM Sans"/>
                <a:sym typeface="DM Sans"/>
              </a:defRPr>
            </a:lvl5pPr>
            <a:lvl6pPr lvl="5" rtl="0" algn="ctr">
              <a:spcBef>
                <a:spcPts val="0"/>
              </a:spcBef>
              <a:spcAft>
                <a:spcPts val="0"/>
              </a:spcAft>
              <a:buNone/>
              <a:defRPr sz="1100">
                <a:solidFill>
                  <a:schemeClr val="dk1"/>
                </a:solidFill>
                <a:latin typeface="DM Sans"/>
                <a:ea typeface="DM Sans"/>
                <a:cs typeface="DM Sans"/>
                <a:sym typeface="DM Sans"/>
              </a:defRPr>
            </a:lvl6pPr>
            <a:lvl7pPr lvl="6" rtl="0" algn="ctr">
              <a:spcBef>
                <a:spcPts val="0"/>
              </a:spcBef>
              <a:spcAft>
                <a:spcPts val="0"/>
              </a:spcAft>
              <a:buNone/>
              <a:defRPr sz="1100">
                <a:solidFill>
                  <a:schemeClr val="dk1"/>
                </a:solidFill>
                <a:latin typeface="DM Sans"/>
                <a:ea typeface="DM Sans"/>
                <a:cs typeface="DM Sans"/>
                <a:sym typeface="DM Sans"/>
              </a:defRPr>
            </a:lvl7pPr>
            <a:lvl8pPr lvl="7" rtl="0" algn="ctr">
              <a:spcBef>
                <a:spcPts val="0"/>
              </a:spcBef>
              <a:spcAft>
                <a:spcPts val="0"/>
              </a:spcAft>
              <a:buNone/>
              <a:defRPr sz="1100">
                <a:solidFill>
                  <a:schemeClr val="dk1"/>
                </a:solidFill>
                <a:latin typeface="DM Sans"/>
                <a:ea typeface="DM Sans"/>
                <a:cs typeface="DM Sans"/>
                <a:sym typeface="DM Sans"/>
              </a:defRPr>
            </a:lvl8pPr>
            <a:lvl9pPr lvl="8" rtl="0" algn="ctr">
              <a:spcBef>
                <a:spcPts val="0"/>
              </a:spcBef>
              <a:spcAft>
                <a:spcPts val="0"/>
              </a:spcAft>
              <a:buNone/>
              <a:defRPr sz="1100">
                <a:solidFill>
                  <a:schemeClr val="dk1"/>
                </a:solidFill>
                <a:latin typeface="DM Sans"/>
                <a:ea typeface="DM Sans"/>
                <a:cs typeface="DM Sans"/>
                <a:sym typeface="DM Sans"/>
              </a:defRPr>
            </a:lvl9pPr>
          </a:lstStyle>
          <a:p/>
        </p:txBody>
      </p:sp>
      <p:grpSp>
        <p:nvGrpSpPr>
          <p:cNvPr id="176" name="Google Shape;176;p9"/>
          <p:cNvGrpSpPr/>
          <p:nvPr/>
        </p:nvGrpSpPr>
        <p:grpSpPr>
          <a:xfrm>
            <a:off x="4004612" y="329983"/>
            <a:ext cx="1135856" cy="245435"/>
            <a:chOff x="238125" y="2073350"/>
            <a:chExt cx="7143750" cy="1568275"/>
          </a:xfrm>
        </p:grpSpPr>
        <p:sp>
          <p:nvSpPr>
            <p:cNvPr id="177" name="Google Shape;177;p9"/>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9"/>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9"/>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9"/>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9"/>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9"/>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9"/>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9"/>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9"/>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9"/>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9"/>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9"/>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9"/>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9"/>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9"/>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9"/>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9"/>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9"/>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 name="Google Shape;196;p9"/>
          <p:cNvSpPr txBox="1"/>
          <p:nvPr>
            <p:ph type="title"/>
          </p:nvPr>
        </p:nvSpPr>
        <p:spPr>
          <a:xfrm>
            <a:off x="1961400" y="1720375"/>
            <a:ext cx="5221200" cy="13845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1pPr>
            <a:lvl2pPr lvl="1" rtl="0" algn="ctr">
              <a:spcBef>
                <a:spcPts val="0"/>
              </a:spcBef>
              <a:spcAft>
                <a:spcPts val="0"/>
              </a:spcAft>
              <a:buNone/>
              <a:defRPr sz="4500">
                <a:solidFill>
                  <a:schemeClr val="dk1"/>
                </a:solidFill>
                <a:latin typeface="DM Serif Display"/>
                <a:ea typeface="DM Serif Display"/>
                <a:cs typeface="DM Serif Display"/>
                <a:sym typeface="DM Serif Display"/>
              </a:defRPr>
            </a:lvl2pPr>
            <a:lvl3pPr lvl="2" rtl="0" algn="ctr">
              <a:spcBef>
                <a:spcPts val="0"/>
              </a:spcBef>
              <a:spcAft>
                <a:spcPts val="0"/>
              </a:spcAft>
              <a:buNone/>
              <a:defRPr sz="4500">
                <a:solidFill>
                  <a:schemeClr val="dk1"/>
                </a:solidFill>
                <a:latin typeface="DM Serif Display"/>
                <a:ea typeface="DM Serif Display"/>
                <a:cs typeface="DM Serif Display"/>
                <a:sym typeface="DM Serif Display"/>
              </a:defRPr>
            </a:lvl3pPr>
            <a:lvl4pPr lvl="3" rtl="0" algn="ctr">
              <a:spcBef>
                <a:spcPts val="0"/>
              </a:spcBef>
              <a:spcAft>
                <a:spcPts val="0"/>
              </a:spcAft>
              <a:buNone/>
              <a:defRPr sz="4500">
                <a:solidFill>
                  <a:schemeClr val="dk1"/>
                </a:solidFill>
                <a:latin typeface="DM Serif Display"/>
                <a:ea typeface="DM Serif Display"/>
                <a:cs typeface="DM Serif Display"/>
                <a:sym typeface="DM Serif Display"/>
              </a:defRPr>
            </a:lvl4pPr>
            <a:lvl5pPr lvl="4" rtl="0" algn="ctr">
              <a:spcBef>
                <a:spcPts val="0"/>
              </a:spcBef>
              <a:spcAft>
                <a:spcPts val="0"/>
              </a:spcAft>
              <a:buNone/>
              <a:defRPr sz="4500">
                <a:solidFill>
                  <a:schemeClr val="dk1"/>
                </a:solidFill>
                <a:latin typeface="DM Serif Display"/>
                <a:ea typeface="DM Serif Display"/>
                <a:cs typeface="DM Serif Display"/>
                <a:sym typeface="DM Serif Display"/>
              </a:defRPr>
            </a:lvl5pPr>
            <a:lvl6pPr lvl="5" rtl="0" algn="ctr">
              <a:spcBef>
                <a:spcPts val="0"/>
              </a:spcBef>
              <a:spcAft>
                <a:spcPts val="0"/>
              </a:spcAft>
              <a:buNone/>
              <a:defRPr sz="4500">
                <a:solidFill>
                  <a:schemeClr val="dk1"/>
                </a:solidFill>
                <a:latin typeface="DM Serif Display"/>
                <a:ea typeface="DM Serif Display"/>
                <a:cs typeface="DM Serif Display"/>
                <a:sym typeface="DM Serif Display"/>
              </a:defRPr>
            </a:lvl6pPr>
            <a:lvl7pPr lvl="6" rtl="0" algn="ctr">
              <a:spcBef>
                <a:spcPts val="0"/>
              </a:spcBef>
              <a:spcAft>
                <a:spcPts val="0"/>
              </a:spcAft>
              <a:buNone/>
              <a:defRPr sz="4500">
                <a:solidFill>
                  <a:schemeClr val="dk1"/>
                </a:solidFill>
                <a:latin typeface="DM Serif Display"/>
                <a:ea typeface="DM Serif Display"/>
                <a:cs typeface="DM Serif Display"/>
                <a:sym typeface="DM Serif Display"/>
              </a:defRPr>
            </a:lvl7pPr>
            <a:lvl8pPr lvl="7" rtl="0" algn="ctr">
              <a:spcBef>
                <a:spcPts val="0"/>
              </a:spcBef>
              <a:spcAft>
                <a:spcPts val="0"/>
              </a:spcAft>
              <a:buNone/>
              <a:defRPr sz="4500">
                <a:solidFill>
                  <a:schemeClr val="dk1"/>
                </a:solidFill>
                <a:latin typeface="DM Serif Display"/>
                <a:ea typeface="DM Serif Display"/>
                <a:cs typeface="DM Serif Display"/>
                <a:sym typeface="DM Serif Display"/>
              </a:defRPr>
            </a:lvl8pPr>
            <a:lvl9pPr lvl="8" rtl="0" algn="ctr">
              <a:spcBef>
                <a:spcPts val="0"/>
              </a:spcBef>
              <a:spcAft>
                <a:spcPts val="0"/>
              </a:spcAft>
              <a:buNone/>
              <a:defRPr sz="4500">
                <a:solidFill>
                  <a:schemeClr val="dk1"/>
                </a:solidFill>
                <a:latin typeface="DM Serif Display"/>
                <a:ea typeface="DM Serif Display"/>
                <a:cs typeface="DM Serif Display"/>
                <a:sym typeface="DM Serif Display"/>
              </a:defRPr>
            </a:lvl9pPr>
          </a:lstStyle>
          <a:p/>
        </p:txBody>
      </p:sp>
      <p:sp>
        <p:nvSpPr>
          <p:cNvPr id="197" name="Google Shape;197;p9"/>
          <p:cNvSpPr txBox="1"/>
          <p:nvPr>
            <p:ph idx="2" type="title"/>
          </p:nvPr>
        </p:nvSpPr>
        <p:spPr>
          <a:xfrm>
            <a:off x="1961675" y="3301450"/>
            <a:ext cx="5221200" cy="1026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400">
                <a:solidFill>
                  <a:schemeClr val="dk1"/>
                </a:solidFill>
                <a:latin typeface="DM Sans"/>
                <a:ea typeface="DM Sans"/>
                <a:cs typeface="DM Sans"/>
                <a:sym typeface="DM Sans"/>
              </a:defRPr>
            </a:lvl1pPr>
            <a:lvl2pPr lvl="1" rtl="0" algn="ctr">
              <a:spcBef>
                <a:spcPts val="0"/>
              </a:spcBef>
              <a:spcAft>
                <a:spcPts val="0"/>
              </a:spcAft>
              <a:buNone/>
              <a:defRPr b="1" sz="4500">
                <a:solidFill>
                  <a:schemeClr val="dk1"/>
                </a:solidFill>
                <a:latin typeface="DM Sans"/>
                <a:ea typeface="DM Sans"/>
                <a:cs typeface="DM Sans"/>
                <a:sym typeface="DM Sans"/>
              </a:defRPr>
            </a:lvl2pPr>
            <a:lvl3pPr lvl="2" rtl="0" algn="ctr">
              <a:spcBef>
                <a:spcPts val="0"/>
              </a:spcBef>
              <a:spcAft>
                <a:spcPts val="0"/>
              </a:spcAft>
              <a:buNone/>
              <a:defRPr b="1" sz="4500">
                <a:solidFill>
                  <a:schemeClr val="dk1"/>
                </a:solidFill>
                <a:latin typeface="DM Sans"/>
                <a:ea typeface="DM Sans"/>
                <a:cs typeface="DM Sans"/>
                <a:sym typeface="DM Sans"/>
              </a:defRPr>
            </a:lvl3pPr>
            <a:lvl4pPr lvl="3" rtl="0" algn="ctr">
              <a:spcBef>
                <a:spcPts val="0"/>
              </a:spcBef>
              <a:spcAft>
                <a:spcPts val="0"/>
              </a:spcAft>
              <a:buNone/>
              <a:defRPr b="1" sz="4500">
                <a:solidFill>
                  <a:schemeClr val="dk1"/>
                </a:solidFill>
                <a:latin typeface="DM Sans"/>
                <a:ea typeface="DM Sans"/>
                <a:cs typeface="DM Sans"/>
                <a:sym typeface="DM Sans"/>
              </a:defRPr>
            </a:lvl4pPr>
            <a:lvl5pPr lvl="4" rtl="0" algn="ctr">
              <a:spcBef>
                <a:spcPts val="0"/>
              </a:spcBef>
              <a:spcAft>
                <a:spcPts val="0"/>
              </a:spcAft>
              <a:buNone/>
              <a:defRPr b="1" sz="4500">
                <a:solidFill>
                  <a:schemeClr val="dk1"/>
                </a:solidFill>
                <a:latin typeface="DM Sans"/>
                <a:ea typeface="DM Sans"/>
                <a:cs typeface="DM Sans"/>
                <a:sym typeface="DM Sans"/>
              </a:defRPr>
            </a:lvl5pPr>
            <a:lvl6pPr lvl="5" rtl="0" algn="ctr">
              <a:spcBef>
                <a:spcPts val="0"/>
              </a:spcBef>
              <a:spcAft>
                <a:spcPts val="0"/>
              </a:spcAft>
              <a:buNone/>
              <a:defRPr b="1" sz="4500">
                <a:solidFill>
                  <a:schemeClr val="dk1"/>
                </a:solidFill>
                <a:latin typeface="DM Sans"/>
                <a:ea typeface="DM Sans"/>
                <a:cs typeface="DM Sans"/>
                <a:sym typeface="DM Sans"/>
              </a:defRPr>
            </a:lvl6pPr>
            <a:lvl7pPr lvl="6" rtl="0" algn="ctr">
              <a:spcBef>
                <a:spcPts val="0"/>
              </a:spcBef>
              <a:spcAft>
                <a:spcPts val="0"/>
              </a:spcAft>
              <a:buNone/>
              <a:defRPr b="1" sz="4500">
                <a:solidFill>
                  <a:schemeClr val="dk1"/>
                </a:solidFill>
                <a:latin typeface="DM Sans"/>
                <a:ea typeface="DM Sans"/>
                <a:cs typeface="DM Sans"/>
                <a:sym typeface="DM Sans"/>
              </a:defRPr>
            </a:lvl7pPr>
            <a:lvl8pPr lvl="7" rtl="0" algn="ctr">
              <a:spcBef>
                <a:spcPts val="0"/>
              </a:spcBef>
              <a:spcAft>
                <a:spcPts val="0"/>
              </a:spcAft>
              <a:buNone/>
              <a:defRPr b="1" sz="4500">
                <a:solidFill>
                  <a:schemeClr val="dk1"/>
                </a:solidFill>
                <a:latin typeface="DM Sans"/>
                <a:ea typeface="DM Sans"/>
                <a:cs typeface="DM Sans"/>
                <a:sym typeface="DM Sans"/>
              </a:defRPr>
            </a:lvl8pPr>
            <a:lvl9pPr lvl="8" rtl="0" algn="ctr">
              <a:spcBef>
                <a:spcPts val="0"/>
              </a:spcBef>
              <a:spcAft>
                <a:spcPts val="0"/>
              </a:spcAft>
              <a:buNone/>
              <a:defRPr b="1" sz="4500">
                <a:solidFill>
                  <a:schemeClr val="dk1"/>
                </a:solidFill>
                <a:latin typeface="DM Sans"/>
                <a:ea typeface="DM Sans"/>
                <a:cs typeface="DM Sans"/>
                <a:sym typeface="DM Sans"/>
              </a:defRPr>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a Quote Inset Image [Purple]">
  <p:cSld name="BLANK_1_1_1_1_1_1_1_1_1_1_1_1_1_1_1_1_1_1_1_1_1_1_1_1_1_1_1_1_1_1_1_1_1_1_1_1_1_1_1_2_1_4">
    <p:bg>
      <p:bgPr>
        <a:solidFill>
          <a:srgbClr val="E6D6FF"/>
        </a:solidFill>
      </p:bgPr>
    </p:bg>
    <p:spTree>
      <p:nvGrpSpPr>
        <p:cNvPr id="1194" name="Shape 1194"/>
        <p:cNvGrpSpPr/>
        <p:nvPr/>
      </p:nvGrpSpPr>
      <p:grpSpPr>
        <a:xfrm>
          <a:off x="0" y="0"/>
          <a:ext cx="0" cy="0"/>
          <a:chOff x="0" y="0"/>
          <a:chExt cx="0" cy="0"/>
        </a:xfrm>
      </p:grpSpPr>
      <p:sp>
        <p:nvSpPr>
          <p:cNvPr id="1195" name="Google Shape;1195;p81"/>
          <p:cNvSpPr/>
          <p:nvPr/>
        </p:nvSpPr>
        <p:spPr>
          <a:xfrm>
            <a:off x="3658338" y="13"/>
            <a:ext cx="54855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6" name="Google Shape;1196;p81"/>
          <p:cNvSpPr/>
          <p:nvPr/>
        </p:nvSpPr>
        <p:spPr>
          <a:xfrm>
            <a:off x="606688" y="1028050"/>
            <a:ext cx="38598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197" name="Google Shape;1197;p81"/>
          <p:cNvSpPr txBox="1"/>
          <p:nvPr>
            <p:ph type="title"/>
          </p:nvPr>
        </p:nvSpPr>
        <p:spPr>
          <a:xfrm>
            <a:off x="5385975" y="1374213"/>
            <a:ext cx="32334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198" name="Google Shape;1198;p81"/>
          <p:cNvSpPr txBox="1"/>
          <p:nvPr>
            <p:ph idx="1" type="body"/>
          </p:nvPr>
        </p:nvSpPr>
        <p:spPr>
          <a:xfrm>
            <a:off x="5385975" y="4143488"/>
            <a:ext cx="3071400" cy="240000"/>
          </a:xfrm>
          <a:prstGeom prst="rect">
            <a:avLst/>
          </a:prstGeom>
        </p:spPr>
        <p:txBody>
          <a:bodyPr anchorCtr="0" anchor="t" bIns="91450" lIns="91450" spcFirstLastPara="1" rIns="91450" wrap="square" tIns="9145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199" name="Google Shape;1199;p81"/>
          <p:cNvGrpSpPr/>
          <p:nvPr/>
        </p:nvGrpSpPr>
        <p:grpSpPr>
          <a:xfrm>
            <a:off x="8625005" y="4489229"/>
            <a:ext cx="323872" cy="323755"/>
            <a:chOff x="1189675" y="238125"/>
            <a:chExt cx="5240650" cy="5238750"/>
          </a:xfrm>
        </p:grpSpPr>
        <p:sp>
          <p:nvSpPr>
            <p:cNvPr id="1200" name="Google Shape;1200;p81"/>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01" name="Google Shape;1201;p81"/>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02" name="Google Shape;1202;p81"/>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03" name="Google Shape;1203;p81"/>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204" name="Google Shape;1204;p8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205" name="Google Shape;1205;p81"/>
          <p:cNvSpPr txBox="1"/>
          <p:nvPr>
            <p:ph idx="2"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206" name="Google Shape;1206;p81"/>
          <p:cNvSpPr txBox="1"/>
          <p:nvPr/>
        </p:nvSpPr>
        <p:spPr>
          <a:xfrm>
            <a:off x="533597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rgbClr val="0053D6"/>
                </a:solidFill>
                <a:latin typeface="DM Serif Display"/>
                <a:ea typeface="DM Serif Display"/>
                <a:cs typeface="DM Serif Display"/>
                <a:sym typeface="DM Serif Display"/>
              </a:rPr>
              <a:t>“ </a:t>
            </a:r>
            <a:endParaRPr sz="9000">
              <a:solidFill>
                <a:srgbClr val="0053D6"/>
              </a:solidFill>
              <a:latin typeface="DM Serif Display"/>
              <a:ea typeface="DM Serif Display"/>
              <a:cs typeface="DM Serif Display"/>
              <a:sym typeface="DM Serif Display"/>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b Quote Inset Image [Red]">
  <p:cSld name="BLANK_1_1_1_1_1_1_1_1_1_1_1_1_1_1_1_1_1_1_1_1_1_1_1_1_1_1_1_1_1_1_1_1_1_1_1_1_1_1_1_2_1_5">
    <p:bg>
      <p:bgPr>
        <a:solidFill>
          <a:srgbClr val="FFD4E4"/>
        </a:solidFill>
      </p:bgPr>
    </p:bg>
    <p:spTree>
      <p:nvGrpSpPr>
        <p:cNvPr id="1207" name="Shape 1207"/>
        <p:cNvGrpSpPr/>
        <p:nvPr/>
      </p:nvGrpSpPr>
      <p:grpSpPr>
        <a:xfrm>
          <a:off x="0" y="0"/>
          <a:ext cx="0" cy="0"/>
          <a:chOff x="0" y="0"/>
          <a:chExt cx="0" cy="0"/>
        </a:xfrm>
      </p:grpSpPr>
      <p:sp>
        <p:nvSpPr>
          <p:cNvPr id="1208" name="Google Shape;1208;p82"/>
          <p:cNvSpPr/>
          <p:nvPr/>
        </p:nvSpPr>
        <p:spPr>
          <a:xfrm>
            <a:off x="3658338" y="13"/>
            <a:ext cx="54855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09" name="Google Shape;1209;p82"/>
          <p:cNvSpPr/>
          <p:nvPr/>
        </p:nvSpPr>
        <p:spPr>
          <a:xfrm>
            <a:off x="606688" y="1028050"/>
            <a:ext cx="38598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10" name="Google Shape;1210;p82"/>
          <p:cNvSpPr txBox="1"/>
          <p:nvPr>
            <p:ph type="title"/>
          </p:nvPr>
        </p:nvSpPr>
        <p:spPr>
          <a:xfrm>
            <a:off x="5385975" y="1374213"/>
            <a:ext cx="32334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211" name="Google Shape;1211;p82"/>
          <p:cNvSpPr txBox="1"/>
          <p:nvPr>
            <p:ph idx="1" type="body"/>
          </p:nvPr>
        </p:nvSpPr>
        <p:spPr>
          <a:xfrm>
            <a:off x="5385975" y="4143488"/>
            <a:ext cx="3071400" cy="240000"/>
          </a:xfrm>
          <a:prstGeom prst="rect">
            <a:avLst/>
          </a:prstGeom>
        </p:spPr>
        <p:txBody>
          <a:bodyPr anchorCtr="0" anchor="t" bIns="91450" lIns="91450" spcFirstLastPara="1" rIns="91450" wrap="square" tIns="9145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212" name="Google Shape;1212;p82"/>
          <p:cNvGrpSpPr/>
          <p:nvPr/>
        </p:nvGrpSpPr>
        <p:grpSpPr>
          <a:xfrm>
            <a:off x="8625005" y="4489229"/>
            <a:ext cx="323872" cy="323755"/>
            <a:chOff x="1189675" y="238125"/>
            <a:chExt cx="5240650" cy="5238750"/>
          </a:xfrm>
        </p:grpSpPr>
        <p:sp>
          <p:nvSpPr>
            <p:cNvPr id="1213" name="Google Shape;1213;p82"/>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14" name="Google Shape;1214;p82"/>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15" name="Google Shape;1215;p82"/>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16" name="Google Shape;1216;p82"/>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217" name="Google Shape;1217;p8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218" name="Google Shape;1218;p82"/>
          <p:cNvSpPr txBox="1"/>
          <p:nvPr>
            <p:ph idx="2"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219" name="Google Shape;1219;p82"/>
          <p:cNvSpPr txBox="1"/>
          <p:nvPr/>
        </p:nvSpPr>
        <p:spPr>
          <a:xfrm>
            <a:off x="533597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rgbClr val="0053D6"/>
                </a:solidFill>
                <a:latin typeface="DM Serif Display"/>
                <a:ea typeface="DM Serif Display"/>
                <a:cs typeface="DM Serif Display"/>
                <a:sym typeface="DM Serif Display"/>
              </a:rPr>
              <a:t>“ </a:t>
            </a:r>
            <a:endParaRPr sz="9000">
              <a:solidFill>
                <a:srgbClr val="0053D6"/>
              </a:solidFill>
              <a:latin typeface="DM Serif Display"/>
              <a:ea typeface="DM Serif Display"/>
              <a:cs typeface="DM Serif Display"/>
              <a:sym typeface="DM Serif Display"/>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c Quote Inset Image [Orange]">
  <p:cSld name="BLANK_1_1_1_1_1_1_1_1_1_1_1_1_1_1_1_1_1_1_1_1_1_1_1_1_1_1_1_1_1_1_1_1_1_1_1_1_1_1_1_2_1_6">
    <p:bg>
      <p:bgPr>
        <a:solidFill>
          <a:srgbClr val="FFDEAF"/>
        </a:solidFill>
      </p:bgPr>
    </p:bg>
    <p:spTree>
      <p:nvGrpSpPr>
        <p:cNvPr id="1220" name="Shape 1220"/>
        <p:cNvGrpSpPr/>
        <p:nvPr/>
      </p:nvGrpSpPr>
      <p:grpSpPr>
        <a:xfrm>
          <a:off x="0" y="0"/>
          <a:ext cx="0" cy="0"/>
          <a:chOff x="0" y="0"/>
          <a:chExt cx="0" cy="0"/>
        </a:xfrm>
      </p:grpSpPr>
      <p:sp>
        <p:nvSpPr>
          <p:cNvPr id="1221" name="Google Shape;1221;p83"/>
          <p:cNvSpPr/>
          <p:nvPr/>
        </p:nvSpPr>
        <p:spPr>
          <a:xfrm>
            <a:off x="3658338" y="13"/>
            <a:ext cx="54855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22" name="Google Shape;1222;p83"/>
          <p:cNvSpPr/>
          <p:nvPr/>
        </p:nvSpPr>
        <p:spPr>
          <a:xfrm>
            <a:off x="606688" y="1028050"/>
            <a:ext cx="3859800" cy="34617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23" name="Google Shape;1223;p83"/>
          <p:cNvSpPr txBox="1"/>
          <p:nvPr>
            <p:ph type="title"/>
          </p:nvPr>
        </p:nvSpPr>
        <p:spPr>
          <a:xfrm>
            <a:off x="5385975" y="1374213"/>
            <a:ext cx="32334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224" name="Google Shape;1224;p83"/>
          <p:cNvSpPr txBox="1"/>
          <p:nvPr>
            <p:ph idx="1" type="body"/>
          </p:nvPr>
        </p:nvSpPr>
        <p:spPr>
          <a:xfrm>
            <a:off x="5385975" y="4143488"/>
            <a:ext cx="3071400" cy="240000"/>
          </a:xfrm>
          <a:prstGeom prst="rect">
            <a:avLst/>
          </a:prstGeom>
        </p:spPr>
        <p:txBody>
          <a:bodyPr anchorCtr="0" anchor="t" bIns="91450" lIns="91450" spcFirstLastPara="1" rIns="91450" wrap="square" tIns="9145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225" name="Google Shape;1225;p83"/>
          <p:cNvGrpSpPr/>
          <p:nvPr/>
        </p:nvGrpSpPr>
        <p:grpSpPr>
          <a:xfrm>
            <a:off x="8625005" y="4489229"/>
            <a:ext cx="323872" cy="323755"/>
            <a:chOff x="1189675" y="238125"/>
            <a:chExt cx="5240650" cy="5238750"/>
          </a:xfrm>
        </p:grpSpPr>
        <p:sp>
          <p:nvSpPr>
            <p:cNvPr id="1226" name="Google Shape;1226;p83"/>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27" name="Google Shape;1227;p83"/>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28" name="Google Shape;1228;p83"/>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29" name="Google Shape;1229;p83"/>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230" name="Google Shape;1230;p8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231" name="Google Shape;1231;p83"/>
          <p:cNvSpPr txBox="1"/>
          <p:nvPr>
            <p:ph idx="2"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232" name="Google Shape;1232;p83"/>
          <p:cNvSpPr txBox="1"/>
          <p:nvPr/>
        </p:nvSpPr>
        <p:spPr>
          <a:xfrm>
            <a:off x="533597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rgbClr val="0053D6"/>
                </a:solidFill>
                <a:latin typeface="DM Serif Display"/>
                <a:ea typeface="DM Serif Display"/>
                <a:cs typeface="DM Serif Display"/>
                <a:sym typeface="DM Serif Display"/>
              </a:rPr>
              <a:t>“ </a:t>
            </a:r>
            <a:endParaRPr sz="9000">
              <a:solidFill>
                <a:srgbClr val="0053D6"/>
              </a:solidFill>
              <a:latin typeface="DM Serif Display"/>
              <a:ea typeface="DM Serif Display"/>
              <a:cs typeface="DM Serif Display"/>
              <a:sym typeface="DM Serif Display"/>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m Quote Half Image">
  <p:cSld name="BLANK_1_1_1_1_1_1_1_1_1_1_1_1_1_1_1_1_1_1_1_1_1_1_1_1_1_1_1_1_1_1_1_1_1_1_1_1_1_1_1_2_1_2_1">
    <p:bg>
      <p:bgPr>
        <a:solidFill>
          <a:srgbClr val="D8DDDD"/>
        </a:solidFill>
      </p:bgPr>
    </p:bg>
    <p:spTree>
      <p:nvGrpSpPr>
        <p:cNvPr id="1233" name="Shape 1233"/>
        <p:cNvGrpSpPr/>
        <p:nvPr/>
      </p:nvGrpSpPr>
      <p:grpSpPr>
        <a:xfrm>
          <a:off x="0" y="0"/>
          <a:ext cx="0" cy="0"/>
          <a:chOff x="0" y="0"/>
          <a:chExt cx="0" cy="0"/>
        </a:xfrm>
      </p:grpSpPr>
      <p:sp>
        <p:nvSpPr>
          <p:cNvPr id="1234" name="Google Shape;1234;p84"/>
          <p:cNvSpPr/>
          <p:nvPr/>
        </p:nvSpPr>
        <p:spPr>
          <a:xfrm>
            <a:off x="4470825" y="13"/>
            <a:ext cx="46731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35" name="Google Shape;1235;p84"/>
          <p:cNvSpPr txBox="1"/>
          <p:nvPr>
            <p:ph type="title"/>
          </p:nvPr>
        </p:nvSpPr>
        <p:spPr>
          <a:xfrm>
            <a:off x="606688" y="1374213"/>
            <a:ext cx="31512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236" name="Google Shape;1236;p84"/>
          <p:cNvSpPr txBox="1"/>
          <p:nvPr>
            <p:ph idx="1" type="body"/>
          </p:nvPr>
        </p:nvSpPr>
        <p:spPr>
          <a:xfrm>
            <a:off x="606688" y="3105013"/>
            <a:ext cx="1900500" cy="1384200"/>
          </a:xfrm>
          <a:prstGeom prst="rect">
            <a:avLst/>
          </a:prstGeom>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237" name="Google Shape;1237;p84"/>
          <p:cNvGrpSpPr/>
          <p:nvPr/>
        </p:nvGrpSpPr>
        <p:grpSpPr>
          <a:xfrm>
            <a:off x="8625005" y="4489229"/>
            <a:ext cx="323872" cy="323755"/>
            <a:chOff x="1189675" y="238125"/>
            <a:chExt cx="5240650" cy="5238750"/>
          </a:xfrm>
        </p:grpSpPr>
        <p:sp>
          <p:nvSpPr>
            <p:cNvPr id="1238" name="Google Shape;1238;p84"/>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39" name="Google Shape;1239;p84"/>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40" name="Google Shape;1240;p84"/>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41" name="Google Shape;1241;p84"/>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242" name="Google Shape;1242;p8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243" name="Google Shape;1243;p84"/>
          <p:cNvSpPr txBox="1"/>
          <p:nvPr/>
        </p:nvSpPr>
        <p:spPr>
          <a:xfrm>
            <a:off x="58672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rgbClr val="0053D6"/>
                </a:solidFill>
                <a:latin typeface="DM Serif Display"/>
                <a:ea typeface="DM Serif Display"/>
                <a:cs typeface="DM Serif Display"/>
                <a:sym typeface="DM Serif Display"/>
              </a:rPr>
              <a:t>“ </a:t>
            </a:r>
            <a:endParaRPr sz="9000">
              <a:solidFill>
                <a:srgbClr val="0053D6"/>
              </a:solidFill>
              <a:latin typeface="DM Serif Display"/>
              <a:ea typeface="DM Serif Display"/>
              <a:cs typeface="DM Serif Display"/>
              <a:sym typeface="DM Serif Display"/>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Quote Half Image [Teal]">
  <p:cSld name="BLANK_1_1_1_1_1_1_1_1_1_1_1_1_1_1_1_1_1_1_1_1_1_1_1_1_1_1_1_1_1_1_1_1_1_1_1_1_1_1_1_2_1_2_1_1">
    <p:bg>
      <p:bgPr>
        <a:solidFill>
          <a:srgbClr val="A6FFE0"/>
        </a:solidFill>
      </p:bgPr>
    </p:bg>
    <p:spTree>
      <p:nvGrpSpPr>
        <p:cNvPr id="1244" name="Shape 1244"/>
        <p:cNvGrpSpPr/>
        <p:nvPr/>
      </p:nvGrpSpPr>
      <p:grpSpPr>
        <a:xfrm>
          <a:off x="0" y="0"/>
          <a:ext cx="0" cy="0"/>
          <a:chOff x="0" y="0"/>
          <a:chExt cx="0" cy="0"/>
        </a:xfrm>
      </p:grpSpPr>
      <p:sp>
        <p:nvSpPr>
          <p:cNvPr id="1245" name="Google Shape;1245;p85"/>
          <p:cNvSpPr/>
          <p:nvPr/>
        </p:nvSpPr>
        <p:spPr>
          <a:xfrm>
            <a:off x="4470825" y="13"/>
            <a:ext cx="46731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46" name="Google Shape;1246;p85"/>
          <p:cNvSpPr txBox="1"/>
          <p:nvPr>
            <p:ph type="title"/>
          </p:nvPr>
        </p:nvSpPr>
        <p:spPr>
          <a:xfrm>
            <a:off x="606688" y="1374213"/>
            <a:ext cx="31512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247" name="Google Shape;1247;p85"/>
          <p:cNvSpPr txBox="1"/>
          <p:nvPr>
            <p:ph idx="1" type="body"/>
          </p:nvPr>
        </p:nvSpPr>
        <p:spPr>
          <a:xfrm>
            <a:off x="606688" y="3105013"/>
            <a:ext cx="1900500" cy="1384200"/>
          </a:xfrm>
          <a:prstGeom prst="rect">
            <a:avLst/>
          </a:prstGeom>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248" name="Google Shape;1248;p85"/>
          <p:cNvGrpSpPr/>
          <p:nvPr/>
        </p:nvGrpSpPr>
        <p:grpSpPr>
          <a:xfrm>
            <a:off x="8625005" y="4489229"/>
            <a:ext cx="323872" cy="323755"/>
            <a:chOff x="1189675" y="238125"/>
            <a:chExt cx="5240650" cy="5238750"/>
          </a:xfrm>
        </p:grpSpPr>
        <p:sp>
          <p:nvSpPr>
            <p:cNvPr id="1249" name="Google Shape;1249;p85"/>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50" name="Google Shape;1250;p85"/>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51" name="Google Shape;1251;p85"/>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52" name="Google Shape;1252;p85"/>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253" name="Google Shape;1253;p8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254" name="Google Shape;1254;p85"/>
          <p:cNvSpPr txBox="1"/>
          <p:nvPr/>
        </p:nvSpPr>
        <p:spPr>
          <a:xfrm>
            <a:off x="58672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rgbClr val="0053D6"/>
                </a:solidFill>
                <a:latin typeface="DM Serif Display"/>
                <a:ea typeface="DM Serif Display"/>
                <a:cs typeface="DM Serif Display"/>
                <a:sym typeface="DM Serif Display"/>
              </a:rPr>
              <a:t>“ </a:t>
            </a:r>
            <a:endParaRPr sz="9000">
              <a:solidFill>
                <a:srgbClr val="0053D6"/>
              </a:solidFill>
              <a:latin typeface="DM Serif Display"/>
              <a:ea typeface="DM Serif Display"/>
              <a:cs typeface="DM Serif Display"/>
              <a:sym typeface="DM Serif Display"/>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a Quote Half Image [Purple]">
  <p:cSld name="BLANK_1_1_1_1_1_1_1_1_1_1_1_1_1_1_1_1_1_1_1_1_1_1_1_1_1_1_1_1_1_1_1_1_1_1_1_1_1_1_1_2_1_2_1_1_1">
    <p:bg>
      <p:bgPr>
        <a:solidFill>
          <a:srgbClr val="E6D6FF"/>
        </a:solidFill>
      </p:bgPr>
    </p:bg>
    <p:spTree>
      <p:nvGrpSpPr>
        <p:cNvPr id="1255" name="Shape 1255"/>
        <p:cNvGrpSpPr/>
        <p:nvPr/>
      </p:nvGrpSpPr>
      <p:grpSpPr>
        <a:xfrm>
          <a:off x="0" y="0"/>
          <a:ext cx="0" cy="0"/>
          <a:chOff x="0" y="0"/>
          <a:chExt cx="0" cy="0"/>
        </a:xfrm>
      </p:grpSpPr>
      <p:sp>
        <p:nvSpPr>
          <p:cNvPr id="1256" name="Google Shape;1256;p86"/>
          <p:cNvSpPr/>
          <p:nvPr/>
        </p:nvSpPr>
        <p:spPr>
          <a:xfrm>
            <a:off x="4470825" y="13"/>
            <a:ext cx="46731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57" name="Google Shape;1257;p86"/>
          <p:cNvSpPr txBox="1"/>
          <p:nvPr>
            <p:ph type="title"/>
          </p:nvPr>
        </p:nvSpPr>
        <p:spPr>
          <a:xfrm>
            <a:off x="606688" y="1374213"/>
            <a:ext cx="31512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258" name="Google Shape;1258;p86"/>
          <p:cNvSpPr txBox="1"/>
          <p:nvPr>
            <p:ph idx="1" type="body"/>
          </p:nvPr>
        </p:nvSpPr>
        <p:spPr>
          <a:xfrm>
            <a:off x="606688" y="3105013"/>
            <a:ext cx="1900500" cy="1384200"/>
          </a:xfrm>
          <a:prstGeom prst="rect">
            <a:avLst/>
          </a:prstGeom>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259" name="Google Shape;1259;p86"/>
          <p:cNvGrpSpPr/>
          <p:nvPr/>
        </p:nvGrpSpPr>
        <p:grpSpPr>
          <a:xfrm>
            <a:off x="8625005" y="4489229"/>
            <a:ext cx="323872" cy="323755"/>
            <a:chOff x="1189675" y="238125"/>
            <a:chExt cx="5240650" cy="5238750"/>
          </a:xfrm>
        </p:grpSpPr>
        <p:sp>
          <p:nvSpPr>
            <p:cNvPr id="1260" name="Google Shape;1260;p86"/>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61" name="Google Shape;1261;p86"/>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62" name="Google Shape;1262;p86"/>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63" name="Google Shape;1263;p86"/>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264" name="Google Shape;1264;p8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265" name="Google Shape;1265;p86"/>
          <p:cNvSpPr txBox="1"/>
          <p:nvPr/>
        </p:nvSpPr>
        <p:spPr>
          <a:xfrm>
            <a:off x="58672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rgbClr val="0053D6"/>
                </a:solidFill>
                <a:latin typeface="DM Serif Display"/>
                <a:ea typeface="DM Serif Display"/>
                <a:cs typeface="DM Serif Display"/>
                <a:sym typeface="DM Serif Display"/>
              </a:rPr>
              <a:t>“ </a:t>
            </a:r>
            <a:endParaRPr sz="9000">
              <a:solidFill>
                <a:srgbClr val="0053D6"/>
              </a:solidFill>
              <a:latin typeface="DM Serif Display"/>
              <a:ea typeface="DM Serif Display"/>
              <a:cs typeface="DM Serif Display"/>
              <a:sym typeface="DM Serif Display"/>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b Quote Half Image [Red]">
  <p:cSld name="BLANK_1_1_1_1_1_1_1_1_1_1_1_1_1_1_1_1_1_1_1_1_1_1_1_1_1_1_1_1_1_1_1_1_1_1_1_1_1_1_1_2_1_2_1_1_1_1">
    <p:bg>
      <p:bgPr>
        <a:solidFill>
          <a:srgbClr val="FFD4E4"/>
        </a:solidFill>
      </p:bgPr>
    </p:bg>
    <p:spTree>
      <p:nvGrpSpPr>
        <p:cNvPr id="1266" name="Shape 1266"/>
        <p:cNvGrpSpPr/>
        <p:nvPr/>
      </p:nvGrpSpPr>
      <p:grpSpPr>
        <a:xfrm>
          <a:off x="0" y="0"/>
          <a:ext cx="0" cy="0"/>
          <a:chOff x="0" y="0"/>
          <a:chExt cx="0" cy="0"/>
        </a:xfrm>
      </p:grpSpPr>
      <p:sp>
        <p:nvSpPr>
          <p:cNvPr id="1267" name="Google Shape;1267;p87"/>
          <p:cNvSpPr/>
          <p:nvPr/>
        </p:nvSpPr>
        <p:spPr>
          <a:xfrm>
            <a:off x="4470825" y="13"/>
            <a:ext cx="46731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68" name="Google Shape;1268;p87"/>
          <p:cNvSpPr txBox="1"/>
          <p:nvPr>
            <p:ph type="title"/>
          </p:nvPr>
        </p:nvSpPr>
        <p:spPr>
          <a:xfrm>
            <a:off x="606688" y="1374213"/>
            <a:ext cx="31512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269" name="Google Shape;1269;p87"/>
          <p:cNvSpPr txBox="1"/>
          <p:nvPr>
            <p:ph idx="1" type="body"/>
          </p:nvPr>
        </p:nvSpPr>
        <p:spPr>
          <a:xfrm>
            <a:off x="606688" y="3105013"/>
            <a:ext cx="1900500" cy="1384200"/>
          </a:xfrm>
          <a:prstGeom prst="rect">
            <a:avLst/>
          </a:prstGeom>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270" name="Google Shape;1270;p87"/>
          <p:cNvGrpSpPr/>
          <p:nvPr/>
        </p:nvGrpSpPr>
        <p:grpSpPr>
          <a:xfrm>
            <a:off x="8625005" y="4489229"/>
            <a:ext cx="323872" cy="323755"/>
            <a:chOff x="1189675" y="238125"/>
            <a:chExt cx="5240650" cy="5238750"/>
          </a:xfrm>
        </p:grpSpPr>
        <p:sp>
          <p:nvSpPr>
            <p:cNvPr id="1271" name="Google Shape;1271;p87"/>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72" name="Google Shape;1272;p87"/>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73" name="Google Shape;1273;p87"/>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74" name="Google Shape;1274;p87"/>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275" name="Google Shape;1275;p8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276" name="Google Shape;1276;p87"/>
          <p:cNvSpPr txBox="1"/>
          <p:nvPr/>
        </p:nvSpPr>
        <p:spPr>
          <a:xfrm>
            <a:off x="58672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rgbClr val="0053D6"/>
                </a:solidFill>
                <a:latin typeface="DM Serif Display"/>
                <a:ea typeface="DM Serif Display"/>
                <a:cs typeface="DM Serif Display"/>
                <a:sym typeface="DM Serif Display"/>
              </a:rPr>
              <a:t>“ </a:t>
            </a:r>
            <a:endParaRPr sz="9000">
              <a:solidFill>
                <a:srgbClr val="0053D6"/>
              </a:solidFill>
              <a:latin typeface="DM Serif Display"/>
              <a:ea typeface="DM Serif Display"/>
              <a:cs typeface="DM Serif Display"/>
              <a:sym typeface="DM Serif Display"/>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c Quote Half Image [Orange]">
  <p:cSld name="BLANK_1_1_1_1_1_1_1_1_1_1_1_1_1_1_1_1_1_1_1_1_1_1_1_1_1_1_1_1_1_1_1_1_1_1_1_1_1_1_1_2_1_2_1_1_1_1_1">
    <p:bg>
      <p:bgPr>
        <a:solidFill>
          <a:srgbClr val="FFDEAF"/>
        </a:solidFill>
      </p:bgPr>
    </p:bg>
    <p:spTree>
      <p:nvGrpSpPr>
        <p:cNvPr id="1277" name="Shape 1277"/>
        <p:cNvGrpSpPr/>
        <p:nvPr/>
      </p:nvGrpSpPr>
      <p:grpSpPr>
        <a:xfrm>
          <a:off x="0" y="0"/>
          <a:ext cx="0" cy="0"/>
          <a:chOff x="0" y="0"/>
          <a:chExt cx="0" cy="0"/>
        </a:xfrm>
      </p:grpSpPr>
      <p:sp>
        <p:nvSpPr>
          <p:cNvPr id="1278" name="Google Shape;1278;p88"/>
          <p:cNvSpPr/>
          <p:nvPr/>
        </p:nvSpPr>
        <p:spPr>
          <a:xfrm>
            <a:off x="4470825" y="13"/>
            <a:ext cx="4673100" cy="5143500"/>
          </a:xfrm>
          <a:prstGeom prst="rect">
            <a:avLst/>
          </a:prstGeom>
          <a:solidFill>
            <a:srgbClr val="FFFF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79" name="Google Shape;1279;p88"/>
          <p:cNvSpPr txBox="1"/>
          <p:nvPr>
            <p:ph type="title"/>
          </p:nvPr>
        </p:nvSpPr>
        <p:spPr>
          <a:xfrm>
            <a:off x="606688" y="1374213"/>
            <a:ext cx="3151200" cy="208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1pPr>
            <a:lvl2pPr lvl="1"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2pPr>
            <a:lvl3pPr lvl="2"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3pPr>
            <a:lvl4pPr lvl="3"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4pPr>
            <a:lvl5pPr lvl="4"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5pPr>
            <a:lvl6pPr lvl="5"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6pPr>
            <a:lvl7pPr lvl="6"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7pPr>
            <a:lvl8pPr lvl="7"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8pPr>
            <a:lvl9pPr lvl="8" rtl="0">
              <a:lnSpc>
                <a:spcPct val="90000"/>
              </a:lnSpc>
              <a:spcBef>
                <a:spcPts val="0"/>
              </a:spcBef>
              <a:spcAft>
                <a:spcPts val="0"/>
              </a:spcAft>
              <a:buNone/>
              <a:defRPr sz="3000">
                <a:solidFill>
                  <a:schemeClr val="dk1"/>
                </a:solidFill>
                <a:latin typeface="DM Serif Display"/>
                <a:ea typeface="DM Serif Display"/>
                <a:cs typeface="DM Serif Display"/>
                <a:sym typeface="DM Serif Display"/>
              </a:defRPr>
            </a:lvl9pPr>
          </a:lstStyle>
          <a:p/>
        </p:txBody>
      </p:sp>
      <p:sp>
        <p:nvSpPr>
          <p:cNvPr id="1280" name="Google Shape;1280;p88"/>
          <p:cNvSpPr txBox="1"/>
          <p:nvPr>
            <p:ph idx="1" type="body"/>
          </p:nvPr>
        </p:nvSpPr>
        <p:spPr>
          <a:xfrm>
            <a:off x="606688" y="3105013"/>
            <a:ext cx="1900500" cy="1384200"/>
          </a:xfrm>
          <a:prstGeom prst="rect">
            <a:avLst/>
          </a:prstGeom>
        </p:spPr>
        <p:txBody>
          <a:bodyPr anchorCtr="0" anchor="b" bIns="0" lIns="0" spcFirstLastPara="1" rIns="0" wrap="square" tIns="0">
            <a:noAutofit/>
          </a:bodyPr>
          <a:lstStyle>
            <a:lvl1pPr indent="-298450" lvl="0" marL="457200" rtl="0">
              <a:lnSpc>
                <a:spcPct val="125000"/>
              </a:lnSpc>
              <a:spcBef>
                <a:spcPts val="0"/>
              </a:spcBef>
              <a:spcAft>
                <a:spcPts val="0"/>
              </a:spcAft>
              <a:buClr>
                <a:schemeClr val="dk2"/>
              </a:buClr>
              <a:buSzPts val="1100"/>
              <a:buFont typeface="DM Sans"/>
              <a:buChar char="●"/>
              <a:defRPr sz="1100">
                <a:solidFill>
                  <a:schemeClr val="dk2"/>
                </a:solidFill>
                <a:latin typeface="DM Sans"/>
                <a:ea typeface="DM Sans"/>
                <a:cs typeface="DM Sans"/>
                <a:sym typeface="DM Sans"/>
              </a:defRPr>
            </a:lvl1pPr>
            <a:lvl2pPr indent="-298450" lvl="1" marL="914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2pPr>
            <a:lvl3pPr indent="-298450" lvl="2" marL="1371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3pPr>
            <a:lvl4pPr indent="-298450" lvl="3" marL="18288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4pPr>
            <a:lvl5pPr indent="-298450" lvl="4" marL="22860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5pPr>
            <a:lvl6pPr indent="-298450" lvl="5" marL="27432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6pPr>
            <a:lvl7pPr indent="-298450" lvl="6" marL="32004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7pPr>
            <a:lvl8pPr indent="-298450" lvl="7" marL="3657600" rtl="0">
              <a:lnSpc>
                <a:spcPct val="125000"/>
              </a:lnSpc>
              <a:spcBef>
                <a:spcPts val="500"/>
              </a:spcBef>
              <a:spcAft>
                <a:spcPts val="0"/>
              </a:spcAft>
              <a:buClr>
                <a:schemeClr val="dk2"/>
              </a:buClr>
              <a:buSzPts val="1100"/>
              <a:buFont typeface="DM Sans"/>
              <a:buChar char="○"/>
              <a:defRPr sz="1100">
                <a:solidFill>
                  <a:schemeClr val="dk2"/>
                </a:solidFill>
                <a:latin typeface="DM Sans"/>
                <a:ea typeface="DM Sans"/>
                <a:cs typeface="DM Sans"/>
                <a:sym typeface="DM Sans"/>
              </a:defRPr>
            </a:lvl8pPr>
            <a:lvl9pPr indent="-298450" lvl="8" marL="4114800" rtl="0">
              <a:lnSpc>
                <a:spcPct val="125000"/>
              </a:lnSpc>
              <a:spcBef>
                <a:spcPts val="500"/>
              </a:spcBef>
              <a:spcAft>
                <a:spcPts val="500"/>
              </a:spcAft>
              <a:buClr>
                <a:schemeClr val="dk2"/>
              </a:buClr>
              <a:buSzPts val="1100"/>
              <a:buFont typeface="DM Sans"/>
              <a:buChar char="■"/>
              <a:defRPr sz="1100">
                <a:solidFill>
                  <a:schemeClr val="dk2"/>
                </a:solidFill>
                <a:latin typeface="DM Sans"/>
                <a:ea typeface="DM Sans"/>
                <a:cs typeface="DM Sans"/>
                <a:sym typeface="DM Sans"/>
              </a:defRPr>
            </a:lvl9pPr>
          </a:lstStyle>
          <a:p/>
        </p:txBody>
      </p:sp>
      <p:grpSp>
        <p:nvGrpSpPr>
          <p:cNvPr id="1281" name="Google Shape;1281;p88"/>
          <p:cNvGrpSpPr/>
          <p:nvPr/>
        </p:nvGrpSpPr>
        <p:grpSpPr>
          <a:xfrm>
            <a:off x="8625005" y="4489229"/>
            <a:ext cx="323872" cy="323755"/>
            <a:chOff x="1189675" y="238125"/>
            <a:chExt cx="5240650" cy="5238750"/>
          </a:xfrm>
        </p:grpSpPr>
        <p:sp>
          <p:nvSpPr>
            <p:cNvPr id="1282" name="Google Shape;1282;p88"/>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83" name="Google Shape;1283;p88"/>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84" name="Google Shape;1284;p88"/>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85" name="Google Shape;1285;p88"/>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286" name="Google Shape;1286;p8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287" name="Google Shape;1287;p88"/>
          <p:cNvSpPr txBox="1"/>
          <p:nvPr/>
        </p:nvSpPr>
        <p:spPr>
          <a:xfrm>
            <a:off x="586725" y="781915"/>
            <a:ext cx="1226700" cy="350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 sz="9000">
                <a:solidFill>
                  <a:srgbClr val="0053D6"/>
                </a:solidFill>
                <a:latin typeface="DM Serif Display"/>
                <a:ea typeface="DM Serif Display"/>
                <a:cs typeface="DM Serif Display"/>
                <a:sym typeface="DM Serif Display"/>
              </a:rPr>
              <a:t>“ </a:t>
            </a:r>
            <a:endParaRPr sz="9000">
              <a:solidFill>
                <a:srgbClr val="0053D6"/>
              </a:solidFill>
              <a:latin typeface="DM Serif Display"/>
              <a:ea typeface="DM Serif Display"/>
              <a:cs typeface="DM Serif Display"/>
              <a:sym typeface="DM Serif Display"/>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n Image Right Half">
  <p:cSld name="BLANK_1_1_1_1_1_1_1_1_1_1_1_1_1_1_1_1_1_1_1_1_1_1_1_1_1_1_1_1_1_1_1_1_1_1_1_1_1_1_1_1">
    <p:bg>
      <p:bgPr>
        <a:solidFill>
          <a:srgbClr val="D8DDDD"/>
        </a:solidFill>
      </p:bgPr>
    </p:bg>
    <p:spTree>
      <p:nvGrpSpPr>
        <p:cNvPr id="1288" name="Shape 1288"/>
        <p:cNvGrpSpPr/>
        <p:nvPr/>
      </p:nvGrpSpPr>
      <p:grpSpPr>
        <a:xfrm>
          <a:off x="0" y="0"/>
          <a:ext cx="0" cy="0"/>
          <a:chOff x="0" y="0"/>
          <a:chExt cx="0" cy="0"/>
        </a:xfrm>
      </p:grpSpPr>
      <p:sp>
        <p:nvSpPr>
          <p:cNvPr id="1289" name="Google Shape;1289;p89"/>
          <p:cNvSpPr/>
          <p:nvPr/>
        </p:nvSpPr>
        <p:spPr>
          <a:xfrm>
            <a:off x="4470825"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290" name="Google Shape;1290;p89"/>
          <p:cNvSpPr txBox="1"/>
          <p:nvPr>
            <p:ph idx="1" type="body"/>
          </p:nvPr>
        </p:nvSpPr>
        <p:spPr>
          <a:xfrm>
            <a:off x="599050" y="1374213"/>
            <a:ext cx="31776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grpSp>
        <p:nvGrpSpPr>
          <p:cNvPr id="1291" name="Google Shape;1291;p89"/>
          <p:cNvGrpSpPr/>
          <p:nvPr/>
        </p:nvGrpSpPr>
        <p:grpSpPr>
          <a:xfrm>
            <a:off x="8625005" y="4489229"/>
            <a:ext cx="323872" cy="323755"/>
            <a:chOff x="1189675" y="238125"/>
            <a:chExt cx="5240650" cy="5238750"/>
          </a:xfrm>
        </p:grpSpPr>
        <p:sp>
          <p:nvSpPr>
            <p:cNvPr id="1292" name="Google Shape;1292;p89"/>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93" name="Google Shape;1293;p89"/>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94" name="Google Shape;1294;p89"/>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295" name="Google Shape;1295;p89"/>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296" name="Google Shape;1296;p89"/>
          <p:cNvSpPr txBox="1"/>
          <p:nvPr/>
        </p:nvSpPr>
        <p:spPr>
          <a:xfrm>
            <a:off x="7182725" y="3081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297" name="Google Shape;1297;p89"/>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o Image Left Half ">
  <p:cSld name="BLANK_1_1_1_1_1_1_1_1_1_1_1_1_1_1_1_1_1_1_1_1_1_1_1_1_1_1_1_1_1_1_1_1_1_1_1_1_1_1_1_1_3">
    <p:bg>
      <p:bgPr>
        <a:solidFill>
          <a:srgbClr val="D8DDDD"/>
        </a:solidFill>
      </p:bgPr>
    </p:bg>
    <p:spTree>
      <p:nvGrpSpPr>
        <p:cNvPr id="1298" name="Shape 1298"/>
        <p:cNvGrpSpPr/>
        <p:nvPr/>
      </p:nvGrpSpPr>
      <p:grpSpPr>
        <a:xfrm>
          <a:off x="0" y="0"/>
          <a:ext cx="0" cy="0"/>
          <a:chOff x="0" y="0"/>
          <a:chExt cx="0" cy="0"/>
        </a:xfrm>
      </p:grpSpPr>
      <p:sp>
        <p:nvSpPr>
          <p:cNvPr id="1299" name="Google Shape;1299;p90"/>
          <p:cNvSpPr/>
          <p:nvPr/>
        </p:nvSpPr>
        <p:spPr>
          <a:xfrm>
            <a:off x="0"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00" name="Google Shape;1300;p90"/>
          <p:cNvSpPr txBox="1"/>
          <p:nvPr>
            <p:ph idx="1" type="body"/>
          </p:nvPr>
        </p:nvSpPr>
        <p:spPr>
          <a:xfrm>
            <a:off x="599050" y="1374213"/>
            <a:ext cx="31776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grpSp>
        <p:nvGrpSpPr>
          <p:cNvPr id="1301" name="Google Shape;1301;p90"/>
          <p:cNvGrpSpPr/>
          <p:nvPr/>
        </p:nvGrpSpPr>
        <p:grpSpPr>
          <a:xfrm>
            <a:off x="8625005" y="4489229"/>
            <a:ext cx="323872" cy="323755"/>
            <a:chOff x="1189675" y="238125"/>
            <a:chExt cx="5240650" cy="5238750"/>
          </a:xfrm>
        </p:grpSpPr>
        <p:sp>
          <p:nvSpPr>
            <p:cNvPr id="1302" name="Google Shape;1302;p90"/>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03" name="Google Shape;1303;p90"/>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04" name="Google Shape;1304;p90"/>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05" name="Google Shape;1305;p90"/>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306" name="Google Shape;1306;p9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307" name="Google Shape;1307;p90"/>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c Title [Red]">
  <p:cSld name="BLANK_1_1_1_1_3">
    <p:bg>
      <p:bgPr>
        <a:solidFill>
          <a:srgbClr val="FFD4E4"/>
        </a:solidFill>
      </p:bgPr>
    </p:bg>
    <p:spTree>
      <p:nvGrpSpPr>
        <p:cNvPr id="198" name="Shape 198"/>
        <p:cNvGrpSpPr/>
        <p:nvPr/>
      </p:nvGrpSpPr>
      <p:grpSpPr>
        <a:xfrm>
          <a:off x="0" y="0"/>
          <a:ext cx="0" cy="0"/>
          <a:chOff x="0" y="0"/>
          <a:chExt cx="0" cy="0"/>
        </a:xfrm>
      </p:grpSpPr>
      <p:sp>
        <p:nvSpPr>
          <p:cNvPr id="199" name="Google Shape;199;p10"/>
          <p:cNvSpPr/>
          <p:nvPr/>
        </p:nvSpPr>
        <p:spPr>
          <a:xfrm>
            <a:off x="7848070" y="-2655"/>
            <a:ext cx="1296960" cy="3102688"/>
          </a:xfrm>
          <a:custGeom>
            <a:rect b="b" l="l" r="r" t="t"/>
            <a:pathLst>
              <a:path extrusionOk="0" h="96959" w="40530">
                <a:moveTo>
                  <a:pt x="20135" y="0"/>
                </a:moveTo>
                <a:lnTo>
                  <a:pt x="1598" y="47625"/>
                </a:lnTo>
                <a:lnTo>
                  <a:pt x="1226" y="48628"/>
                </a:lnTo>
                <a:lnTo>
                  <a:pt x="929" y="49594"/>
                </a:lnTo>
                <a:lnTo>
                  <a:pt x="632" y="50634"/>
                </a:lnTo>
                <a:lnTo>
                  <a:pt x="409" y="51637"/>
                </a:lnTo>
                <a:lnTo>
                  <a:pt x="261" y="52714"/>
                </a:lnTo>
                <a:lnTo>
                  <a:pt x="112" y="53754"/>
                </a:lnTo>
                <a:lnTo>
                  <a:pt x="38" y="54869"/>
                </a:lnTo>
                <a:lnTo>
                  <a:pt x="0" y="55983"/>
                </a:lnTo>
                <a:lnTo>
                  <a:pt x="0" y="57098"/>
                </a:lnTo>
                <a:lnTo>
                  <a:pt x="38" y="58286"/>
                </a:lnTo>
                <a:lnTo>
                  <a:pt x="149" y="59475"/>
                </a:lnTo>
                <a:lnTo>
                  <a:pt x="261" y="60664"/>
                </a:lnTo>
                <a:lnTo>
                  <a:pt x="446" y="61927"/>
                </a:lnTo>
                <a:lnTo>
                  <a:pt x="669" y="63190"/>
                </a:lnTo>
                <a:lnTo>
                  <a:pt x="966" y="64527"/>
                </a:lnTo>
                <a:lnTo>
                  <a:pt x="1264" y="65865"/>
                </a:lnTo>
                <a:lnTo>
                  <a:pt x="1784" y="67722"/>
                </a:lnTo>
                <a:lnTo>
                  <a:pt x="2341" y="69580"/>
                </a:lnTo>
                <a:lnTo>
                  <a:pt x="2972" y="71474"/>
                </a:lnTo>
                <a:lnTo>
                  <a:pt x="3715" y="73332"/>
                </a:lnTo>
                <a:lnTo>
                  <a:pt x="4495" y="75189"/>
                </a:lnTo>
                <a:lnTo>
                  <a:pt x="5350" y="77047"/>
                </a:lnTo>
                <a:lnTo>
                  <a:pt x="6279" y="78941"/>
                </a:lnTo>
                <a:lnTo>
                  <a:pt x="7282" y="80836"/>
                </a:lnTo>
                <a:lnTo>
                  <a:pt x="8396" y="82730"/>
                </a:lnTo>
                <a:lnTo>
                  <a:pt x="9585" y="84662"/>
                </a:lnTo>
                <a:lnTo>
                  <a:pt x="10848" y="86631"/>
                </a:lnTo>
                <a:lnTo>
                  <a:pt x="12185" y="88600"/>
                </a:lnTo>
                <a:lnTo>
                  <a:pt x="13634" y="90606"/>
                </a:lnTo>
                <a:lnTo>
                  <a:pt x="15157" y="92686"/>
                </a:lnTo>
                <a:lnTo>
                  <a:pt x="16792" y="94767"/>
                </a:lnTo>
                <a:lnTo>
                  <a:pt x="18501" y="96884"/>
                </a:lnTo>
                <a:lnTo>
                  <a:pt x="18538" y="96921"/>
                </a:lnTo>
                <a:lnTo>
                  <a:pt x="18575" y="96921"/>
                </a:lnTo>
                <a:lnTo>
                  <a:pt x="18612" y="96958"/>
                </a:lnTo>
                <a:lnTo>
                  <a:pt x="18686" y="96958"/>
                </a:lnTo>
                <a:lnTo>
                  <a:pt x="40530" y="94395"/>
                </a:lnTo>
                <a:lnTo>
                  <a:pt x="40530" y="93949"/>
                </a:lnTo>
                <a:lnTo>
                  <a:pt x="19021" y="96475"/>
                </a:lnTo>
                <a:lnTo>
                  <a:pt x="40530" y="47290"/>
                </a:lnTo>
                <a:lnTo>
                  <a:pt x="40530" y="46176"/>
                </a:lnTo>
                <a:lnTo>
                  <a:pt x="18612" y="96327"/>
                </a:lnTo>
                <a:lnTo>
                  <a:pt x="16940" y="94209"/>
                </a:lnTo>
                <a:lnTo>
                  <a:pt x="15343" y="92166"/>
                </a:lnTo>
                <a:lnTo>
                  <a:pt x="13820" y="90160"/>
                </a:lnTo>
                <a:lnTo>
                  <a:pt x="12408" y="88154"/>
                </a:lnTo>
                <a:lnTo>
                  <a:pt x="11108" y="86222"/>
                </a:lnTo>
                <a:lnTo>
                  <a:pt x="9845" y="84291"/>
                </a:lnTo>
                <a:lnTo>
                  <a:pt x="8693" y="82396"/>
                </a:lnTo>
                <a:lnTo>
                  <a:pt x="7616" y="80501"/>
                </a:lnTo>
                <a:lnTo>
                  <a:pt x="6613" y="78644"/>
                </a:lnTo>
                <a:lnTo>
                  <a:pt x="5721" y="76787"/>
                </a:lnTo>
                <a:lnTo>
                  <a:pt x="4867" y="74929"/>
                </a:lnTo>
                <a:lnTo>
                  <a:pt x="4087" y="73109"/>
                </a:lnTo>
                <a:lnTo>
                  <a:pt x="3381" y="71251"/>
                </a:lnTo>
                <a:lnTo>
                  <a:pt x="2749" y="69431"/>
                </a:lnTo>
                <a:lnTo>
                  <a:pt x="2192" y="67611"/>
                </a:lnTo>
                <a:lnTo>
                  <a:pt x="1709" y="65753"/>
                </a:lnTo>
                <a:lnTo>
                  <a:pt x="1412" y="64416"/>
                </a:lnTo>
                <a:lnTo>
                  <a:pt x="1115" y="63116"/>
                </a:lnTo>
                <a:lnTo>
                  <a:pt x="892" y="61853"/>
                </a:lnTo>
                <a:lnTo>
                  <a:pt x="706" y="60627"/>
                </a:lnTo>
                <a:lnTo>
                  <a:pt x="595" y="59438"/>
                </a:lnTo>
                <a:lnTo>
                  <a:pt x="483" y="58249"/>
                </a:lnTo>
                <a:lnTo>
                  <a:pt x="446" y="57135"/>
                </a:lnTo>
                <a:lnTo>
                  <a:pt x="446" y="55983"/>
                </a:lnTo>
                <a:lnTo>
                  <a:pt x="483" y="54906"/>
                </a:lnTo>
                <a:lnTo>
                  <a:pt x="558" y="53829"/>
                </a:lnTo>
                <a:lnTo>
                  <a:pt x="706" y="52788"/>
                </a:lnTo>
                <a:lnTo>
                  <a:pt x="855" y="51748"/>
                </a:lnTo>
                <a:lnTo>
                  <a:pt x="1078" y="50745"/>
                </a:lnTo>
                <a:lnTo>
                  <a:pt x="1338" y="49742"/>
                </a:lnTo>
                <a:lnTo>
                  <a:pt x="1635" y="48776"/>
                </a:lnTo>
                <a:lnTo>
                  <a:pt x="2007" y="47811"/>
                </a:lnTo>
                <a:lnTo>
                  <a:pt x="20618" y="74"/>
                </a:lnTo>
                <a:lnTo>
                  <a:pt x="20544" y="669"/>
                </a:lnTo>
                <a:lnTo>
                  <a:pt x="20507" y="1300"/>
                </a:lnTo>
                <a:lnTo>
                  <a:pt x="20507" y="1932"/>
                </a:lnTo>
                <a:lnTo>
                  <a:pt x="20544" y="2600"/>
                </a:lnTo>
                <a:lnTo>
                  <a:pt x="20618" y="3232"/>
                </a:lnTo>
                <a:lnTo>
                  <a:pt x="20692" y="3938"/>
                </a:lnTo>
                <a:lnTo>
                  <a:pt x="20804" y="4606"/>
                </a:lnTo>
                <a:lnTo>
                  <a:pt x="20915" y="5312"/>
                </a:lnTo>
                <a:lnTo>
                  <a:pt x="21064" y="6055"/>
                </a:lnTo>
                <a:lnTo>
                  <a:pt x="21250" y="6761"/>
                </a:lnTo>
                <a:lnTo>
                  <a:pt x="21733" y="8284"/>
                </a:lnTo>
                <a:lnTo>
                  <a:pt x="22290" y="9882"/>
                </a:lnTo>
                <a:lnTo>
                  <a:pt x="22921" y="11516"/>
                </a:lnTo>
                <a:lnTo>
                  <a:pt x="23553" y="12965"/>
                </a:lnTo>
                <a:lnTo>
                  <a:pt x="24259" y="14377"/>
                </a:lnTo>
                <a:lnTo>
                  <a:pt x="25002" y="15788"/>
                </a:lnTo>
                <a:lnTo>
                  <a:pt x="25782" y="17200"/>
                </a:lnTo>
                <a:lnTo>
                  <a:pt x="26636" y="18649"/>
                </a:lnTo>
                <a:lnTo>
                  <a:pt x="27565" y="20098"/>
                </a:lnTo>
                <a:lnTo>
                  <a:pt x="28568" y="21546"/>
                </a:lnTo>
                <a:lnTo>
                  <a:pt x="29608" y="23032"/>
                </a:lnTo>
                <a:lnTo>
                  <a:pt x="30723" y="24518"/>
                </a:lnTo>
                <a:lnTo>
                  <a:pt x="31911" y="26041"/>
                </a:lnTo>
                <a:lnTo>
                  <a:pt x="33175" y="27564"/>
                </a:lnTo>
                <a:lnTo>
                  <a:pt x="34475" y="29125"/>
                </a:lnTo>
                <a:lnTo>
                  <a:pt x="35886" y="30722"/>
                </a:lnTo>
                <a:lnTo>
                  <a:pt x="37372" y="32319"/>
                </a:lnTo>
                <a:lnTo>
                  <a:pt x="38895" y="33954"/>
                </a:lnTo>
                <a:lnTo>
                  <a:pt x="40530" y="35626"/>
                </a:lnTo>
                <a:lnTo>
                  <a:pt x="40530" y="34994"/>
                </a:lnTo>
                <a:lnTo>
                  <a:pt x="38933" y="33360"/>
                </a:lnTo>
                <a:lnTo>
                  <a:pt x="37447" y="31762"/>
                </a:lnTo>
                <a:lnTo>
                  <a:pt x="35998" y="30165"/>
                </a:lnTo>
                <a:lnTo>
                  <a:pt x="34623" y="28642"/>
                </a:lnTo>
                <a:lnTo>
                  <a:pt x="33360" y="27119"/>
                </a:lnTo>
                <a:lnTo>
                  <a:pt x="32134" y="25596"/>
                </a:lnTo>
                <a:lnTo>
                  <a:pt x="30983" y="24110"/>
                </a:lnTo>
                <a:lnTo>
                  <a:pt x="29868" y="22661"/>
                </a:lnTo>
                <a:lnTo>
                  <a:pt x="28865" y="21212"/>
                </a:lnTo>
                <a:lnTo>
                  <a:pt x="27899" y="19763"/>
                </a:lnTo>
                <a:lnTo>
                  <a:pt x="26971" y="18352"/>
                </a:lnTo>
                <a:lnTo>
                  <a:pt x="26153" y="16940"/>
                </a:lnTo>
                <a:lnTo>
                  <a:pt x="25373" y="15528"/>
                </a:lnTo>
                <a:lnTo>
                  <a:pt x="24630" y="14154"/>
                </a:lnTo>
                <a:lnTo>
                  <a:pt x="23962" y="12742"/>
                </a:lnTo>
                <a:lnTo>
                  <a:pt x="23367" y="11368"/>
                </a:lnTo>
                <a:lnTo>
                  <a:pt x="22699" y="9696"/>
                </a:lnTo>
                <a:lnTo>
                  <a:pt x="22141" y="8136"/>
                </a:lnTo>
                <a:lnTo>
                  <a:pt x="21695" y="6612"/>
                </a:lnTo>
                <a:lnTo>
                  <a:pt x="21510" y="5907"/>
                </a:lnTo>
                <a:lnTo>
                  <a:pt x="21361" y="5201"/>
                </a:lnTo>
                <a:lnTo>
                  <a:pt x="21213" y="4495"/>
                </a:lnTo>
                <a:lnTo>
                  <a:pt x="21101" y="3789"/>
                </a:lnTo>
                <a:lnTo>
                  <a:pt x="21027" y="3121"/>
                </a:lnTo>
                <a:lnTo>
                  <a:pt x="20990" y="2489"/>
                </a:lnTo>
                <a:lnTo>
                  <a:pt x="20953" y="1857"/>
                </a:lnTo>
                <a:lnTo>
                  <a:pt x="20953" y="1226"/>
                </a:lnTo>
                <a:lnTo>
                  <a:pt x="20990" y="594"/>
                </a:lnTo>
                <a:lnTo>
                  <a:pt x="21064" y="0"/>
                </a:lnTo>
                <a:close/>
              </a:path>
            </a:pathLst>
          </a:custGeom>
          <a:solidFill>
            <a:srgbClr val="AD7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0"/>
          <p:cNvSpPr/>
          <p:nvPr/>
        </p:nvSpPr>
        <p:spPr>
          <a:xfrm>
            <a:off x="1030" y="4105697"/>
            <a:ext cx="529024" cy="1036608"/>
          </a:xfrm>
          <a:custGeom>
            <a:rect b="b" l="l" r="r" t="t"/>
            <a:pathLst>
              <a:path extrusionOk="0" h="32394" w="16532">
                <a:moveTo>
                  <a:pt x="0" y="0"/>
                </a:moveTo>
                <a:lnTo>
                  <a:pt x="0" y="1003"/>
                </a:lnTo>
                <a:lnTo>
                  <a:pt x="16011" y="32394"/>
                </a:lnTo>
                <a:lnTo>
                  <a:pt x="16531" y="32394"/>
                </a:lnTo>
                <a:lnTo>
                  <a:pt x="0" y="0"/>
                </a:lnTo>
                <a:close/>
              </a:path>
            </a:pathLst>
          </a:custGeom>
          <a:solidFill>
            <a:srgbClr val="FF8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0"/>
          <p:cNvSpPr/>
          <p:nvPr/>
        </p:nvSpPr>
        <p:spPr>
          <a:xfrm>
            <a:off x="1030" y="790241"/>
            <a:ext cx="4253440" cy="4352064"/>
          </a:xfrm>
          <a:custGeom>
            <a:rect b="b" l="l" r="r" t="t"/>
            <a:pathLst>
              <a:path extrusionOk="0" h="136002" w="132920">
                <a:moveTo>
                  <a:pt x="68280" y="595"/>
                </a:moveTo>
                <a:lnTo>
                  <a:pt x="132250" y="104426"/>
                </a:lnTo>
                <a:lnTo>
                  <a:pt x="2452" y="79833"/>
                </a:lnTo>
                <a:lnTo>
                  <a:pt x="68280" y="595"/>
                </a:lnTo>
                <a:close/>
                <a:moveTo>
                  <a:pt x="68206" y="0"/>
                </a:moveTo>
                <a:lnTo>
                  <a:pt x="68206" y="37"/>
                </a:lnTo>
                <a:lnTo>
                  <a:pt x="68168" y="37"/>
                </a:lnTo>
                <a:lnTo>
                  <a:pt x="0" y="55018"/>
                </a:lnTo>
                <a:lnTo>
                  <a:pt x="0" y="55575"/>
                </a:lnTo>
                <a:lnTo>
                  <a:pt x="66682" y="1783"/>
                </a:lnTo>
                <a:lnTo>
                  <a:pt x="66682" y="1783"/>
                </a:lnTo>
                <a:lnTo>
                  <a:pt x="1969" y="79684"/>
                </a:lnTo>
                <a:lnTo>
                  <a:pt x="1969" y="79684"/>
                </a:lnTo>
                <a:lnTo>
                  <a:pt x="0" y="78644"/>
                </a:lnTo>
                <a:lnTo>
                  <a:pt x="0" y="79164"/>
                </a:lnTo>
                <a:lnTo>
                  <a:pt x="1857" y="80130"/>
                </a:lnTo>
                <a:lnTo>
                  <a:pt x="21361" y="136002"/>
                </a:lnTo>
                <a:lnTo>
                  <a:pt x="21844" y="136002"/>
                </a:lnTo>
                <a:lnTo>
                  <a:pt x="2378" y="80279"/>
                </a:lnTo>
                <a:lnTo>
                  <a:pt x="2378" y="80279"/>
                </a:lnTo>
                <a:lnTo>
                  <a:pt x="132102" y="104871"/>
                </a:lnTo>
                <a:lnTo>
                  <a:pt x="83994" y="136002"/>
                </a:lnTo>
                <a:lnTo>
                  <a:pt x="84811" y="136002"/>
                </a:lnTo>
                <a:lnTo>
                  <a:pt x="132808" y="104946"/>
                </a:lnTo>
                <a:lnTo>
                  <a:pt x="132845" y="104908"/>
                </a:lnTo>
                <a:lnTo>
                  <a:pt x="132882" y="104871"/>
                </a:lnTo>
                <a:lnTo>
                  <a:pt x="132882" y="104834"/>
                </a:lnTo>
                <a:lnTo>
                  <a:pt x="132919" y="104797"/>
                </a:lnTo>
                <a:lnTo>
                  <a:pt x="132919" y="104760"/>
                </a:lnTo>
                <a:lnTo>
                  <a:pt x="132919" y="104723"/>
                </a:lnTo>
                <a:lnTo>
                  <a:pt x="132919" y="104686"/>
                </a:lnTo>
                <a:lnTo>
                  <a:pt x="132919" y="104648"/>
                </a:lnTo>
                <a:lnTo>
                  <a:pt x="132882" y="104648"/>
                </a:lnTo>
                <a:lnTo>
                  <a:pt x="132882" y="104611"/>
                </a:lnTo>
                <a:lnTo>
                  <a:pt x="68466" y="112"/>
                </a:lnTo>
                <a:lnTo>
                  <a:pt x="68466" y="75"/>
                </a:lnTo>
                <a:lnTo>
                  <a:pt x="68428" y="37"/>
                </a:lnTo>
                <a:lnTo>
                  <a:pt x="68391" y="37"/>
                </a:lnTo>
                <a:lnTo>
                  <a:pt x="68391" y="0"/>
                </a:lnTo>
                <a:close/>
              </a:path>
            </a:pathLst>
          </a:custGeom>
          <a:solidFill>
            <a:srgbClr val="FF8A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0"/>
          <p:cNvSpPr txBox="1"/>
          <p:nvPr>
            <p:ph idx="1" type="subTitle"/>
          </p:nvPr>
        </p:nvSpPr>
        <p:spPr>
          <a:xfrm>
            <a:off x="3323800" y="4489650"/>
            <a:ext cx="2496300" cy="318300"/>
          </a:xfrm>
          <a:prstGeom prst="rect">
            <a:avLst/>
          </a:prstGeom>
        </p:spPr>
        <p:txBody>
          <a:bodyPr anchorCtr="0" anchor="b" bIns="0" lIns="0" spcFirstLastPara="1" rIns="0" wrap="square" tIns="0">
            <a:noAutofit/>
          </a:bodyPr>
          <a:lstStyle>
            <a:lvl1pPr lvl="0" rtl="0" algn="ctr">
              <a:spcBef>
                <a:spcPts val="0"/>
              </a:spcBef>
              <a:spcAft>
                <a:spcPts val="0"/>
              </a:spcAft>
              <a:buNone/>
              <a:defRPr sz="1100">
                <a:solidFill>
                  <a:schemeClr val="dk1"/>
                </a:solidFill>
                <a:latin typeface="DM Sans"/>
                <a:ea typeface="DM Sans"/>
                <a:cs typeface="DM Sans"/>
                <a:sym typeface="DM Sans"/>
              </a:defRPr>
            </a:lvl1pPr>
            <a:lvl2pPr lvl="1" rtl="0" algn="ctr">
              <a:spcBef>
                <a:spcPts val="0"/>
              </a:spcBef>
              <a:spcAft>
                <a:spcPts val="0"/>
              </a:spcAft>
              <a:buNone/>
              <a:defRPr sz="1100">
                <a:solidFill>
                  <a:schemeClr val="dk1"/>
                </a:solidFill>
                <a:latin typeface="DM Sans"/>
                <a:ea typeface="DM Sans"/>
                <a:cs typeface="DM Sans"/>
                <a:sym typeface="DM Sans"/>
              </a:defRPr>
            </a:lvl2pPr>
            <a:lvl3pPr lvl="2" rtl="0" algn="ctr">
              <a:spcBef>
                <a:spcPts val="0"/>
              </a:spcBef>
              <a:spcAft>
                <a:spcPts val="0"/>
              </a:spcAft>
              <a:buNone/>
              <a:defRPr sz="1100">
                <a:solidFill>
                  <a:schemeClr val="dk1"/>
                </a:solidFill>
                <a:latin typeface="DM Sans"/>
                <a:ea typeface="DM Sans"/>
                <a:cs typeface="DM Sans"/>
                <a:sym typeface="DM Sans"/>
              </a:defRPr>
            </a:lvl3pPr>
            <a:lvl4pPr lvl="3" rtl="0" algn="ctr">
              <a:spcBef>
                <a:spcPts val="0"/>
              </a:spcBef>
              <a:spcAft>
                <a:spcPts val="0"/>
              </a:spcAft>
              <a:buNone/>
              <a:defRPr sz="1100">
                <a:solidFill>
                  <a:schemeClr val="dk1"/>
                </a:solidFill>
                <a:latin typeface="DM Sans"/>
                <a:ea typeface="DM Sans"/>
                <a:cs typeface="DM Sans"/>
                <a:sym typeface="DM Sans"/>
              </a:defRPr>
            </a:lvl4pPr>
            <a:lvl5pPr lvl="4" rtl="0" algn="ctr">
              <a:spcBef>
                <a:spcPts val="0"/>
              </a:spcBef>
              <a:spcAft>
                <a:spcPts val="0"/>
              </a:spcAft>
              <a:buNone/>
              <a:defRPr sz="1100">
                <a:solidFill>
                  <a:schemeClr val="dk1"/>
                </a:solidFill>
                <a:latin typeface="DM Sans"/>
                <a:ea typeface="DM Sans"/>
                <a:cs typeface="DM Sans"/>
                <a:sym typeface="DM Sans"/>
              </a:defRPr>
            </a:lvl5pPr>
            <a:lvl6pPr lvl="5" rtl="0" algn="ctr">
              <a:spcBef>
                <a:spcPts val="0"/>
              </a:spcBef>
              <a:spcAft>
                <a:spcPts val="0"/>
              </a:spcAft>
              <a:buNone/>
              <a:defRPr sz="1100">
                <a:solidFill>
                  <a:schemeClr val="dk1"/>
                </a:solidFill>
                <a:latin typeface="DM Sans"/>
                <a:ea typeface="DM Sans"/>
                <a:cs typeface="DM Sans"/>
                <a:sym typeface="DM Sans"/>
              </a:defRPr>
            </a:lvl6pPr>
            <a:lvl7pPr lvl="6" rtl="0" algn="ctr">
              <a:spcBef>
                <a:spcPts val="0"/>
              </a:spcBef>
              <a:spcAft>
                <a:spcPts val="0"/>
              </a:spcAft>
              <a:buNone/>
              <a:defRPr sz="1100">
                <a:solidFill>
                  <a:schemeClr val="dk1"/>
                </a:solidFill>
                <a:latin typeface="DM Sans"/>
                <a:ea typeface="DM Sans"/>
                <a:cs typeface="DM Sans"/>
                <a:sym typeface="DM Sans"/>
              </a:defRPr>
            </a:lvl7pPr>
            <a:lvl8pPr lvl="7" rtl="0" algn="ctr">
              <a:spcBef>
                <a:spcPts val="0"/>
              </a:spcBef>
              <a:spcAft>
                <a:spcPts val="0"/>
              </a:spcAft>
              <a:buNone/>
              <a:defRPr sz="1100">
                <a:solidFill>
                  <a:schemeClr val="dk1"/>
                </a:solidFill>
                <a:latin typeface="DM Sans"/>
                <a:ea typeface="DM Sans"/>
                <a:cs typeface="DM Sans"/>
                <a:sym typeface="DM Sans"/>
              </a:defRPr>
            </a:lvl8pPr>
            <a:lvl9pPr lvl="8" rtl="0" algn="ctr">
              <a:spcBef>
                <a:spcPts val="0"/>
              </a:spcBef>
              <a:spcAft>
                <a:spcPts val="0"/>
              </a:spcAft>
              <a:buNone/>
              <a:defRPr sz="1100">
                <a:solidFill>
                  <a:schemeClr val="dk1"/>
                </a:solidFill>
                <a:latin typeface="DM Sans"/>
                <a:ea typeface="DM Sans"/>
                <a:cs typeface="DM Sans"/>
                <a:sym typeface="DM Sans"/>
              </a:defRPr>
            </a:lvl9pPr>
          </a:lstStyle>
          <a:p/>
        </p:txBody>
      </p:sp>
      <p:grpSp>
        <p:nvGrpSpPr>
          <p:cNvPr id="203" name="Google Shape;203;p10"/>
          <p:cNvGrpSpPr/>
          <p:nvPr/>
        </p:nvGrpSpPr>
        <p:grpSpPr>
          <a:xfrm>
            <a:off x="4004612" y="329983"/>
            <a:ext cx="1135856" cy="245435"/>
            <a:chOff x="238125" y="2073350"/>
            <a:chExt cx="7143750" cy="1568275"/>
          </a:xfrm>
        </p:grpSpPr>
        <p:sp>
          <p:nvSpPr>
            <p:cNvPr id="204" name="Google Shape;204;p10"/>
            <p:cNvSpPr/>
            <p:nvPr/>
          </p:nvSpPr>
          <p:spPr>
            <a:xfrm>
              <a:off x="238125" y="2109750"/>
              <a:ext cx="969200" cy="1166350"/>
            </a:xfrm>
            <a:custGeom>
              <a:rect b="b" l="l" r="r" t="t"/>
              <a:pathLst>
                <a:path extrusionOk="0" h="46654" w="38768">
                  <a:moveTo>
                    <a:pt x="15835" y="5582"/>
                  </a:moveTo>
                  <a:lnTo>
                    <a:pt x="16987" y="5642"/>
                  </a:lnTo>
                  <a:lnTo>
                    <a:pt x="18079" y="5703"/>
                  </a:lnTo>
                  <a:lnTo>
                    <a:pt x="19111" y="5885"/>
                  </a:lnTo>
                  <a:lnTo>
                    <a:pt x="20142" y="6067"/>
                  </a:lnTo>
                  <a:lnTo>
                    <a:pt x="21052" y="6249"/>
                  </a:lnTo>
                  <a:lnTo>
                    <a:pt x="21962" y="6492"/>
                  </a:lnTo>
                  <a:lnTo>
                    <a:pt x="22811" y="6795"/>
                  </a:lnTo>
                  <a:lnTo>
                    <a:pt x="23661" y="7098"/>
                  </a:lnTo>
                  <a:lnTo>
                    <a:pt x="24450" y="7462"/>
                  </a:lnTo>
                  <a:lnTo>
                    <a:pt x="25178" y="7887"/>
                  </a:lnTo>
                  <a:lnTo>
                    <a:pt x="25845" y="8312"/>
                  </a:lnTo>
                  <a:lnTo>
                    <a:pt x="26512" y="8736"/>
                  </a:lnTo>
                  <a:lnTo>
                    <a:pt x="27119" y="9222"/>
                  </a:lnTo>
                  <a:lnTo>
                    <a:pt x="27665" y="9768"/>
                  </a:lnTo>
                  <a:lnTo>
                    <a:pt x="28211" y="10314"/>
                  </a:lnTo>
                  <a:lnTo>
                    <a:pt x="28696" y="10920"/>
                  </a:lnTo>
                  <a:lnTo>
                    <a:pt x="29182" y="11527"/>
                  </a:lnTo>
                  <a:lnTo>
                    <a:pt x="29546" y="12194"/>
                  </a:lnTo>
                  <a:lnTo>
                    <a:pt x="29970" y="12922"/>
                  </a:lnTo>
                  <a:lnTo>
                    <a:pt x="30334" y="13590"/>
                  </a:lnTo>
                  <a:lnTo>
                    <a:pt x="30638" y="14378"/>
                  </a:lnTo>
                  <a:lnTo>
                    <a:pt x="30880" y="15167"/>
                  </a:lnTo>
                  <a:lnTo>
                    <a:pt x="31123" y="15956"/>
                  </a:lnTo>
                  <a:lnTo>
                    <a:pt x="31366" y="16805"/>
                  </a:lnTo>
                  <a:lnTo>
                    <a:pt x="31548" y="17655"/>
                  </a:lnTo>
                  <a:lnTo>
                    <a:pt x="31851" y="19475"/>
                  </a:lnTo>
                  <a:lnTo>
                    <a:pt x="31972" y="21355"/>
                  </a:lnTo>
                  <a:lnTo>
                    <a:pt x="32033" y="23418"/>
                  </a:lnTo>
                  <a:lnTo>
                    <a:pt x="31972" y="25420"/>
                  </a:lnTo>
                  <a:lnTo>
                    <a:pt x="31851" y="27301"/>
                  </a:lnTo>
                  <a:lnTo>
                    <a:pt x="31548" y="29121"/>
                  </a:lnTo>
                  <a:lnTo>
                    <a:pt x="31366" y="29970"/>
                  </a:lnTo>
                  <a:lnTo>
                    <a:pt x="31123" y="30820"/>
                  </a:lnTo>
                  <a:lnTo>
                    <a:pt x="30880" y="31608"/>
                  </a:lnTo>
                  <a:lnTo>
                    <a:pt x="30638" y="32336"/>
                  </a:lnTo>
                  <a:lnTo>
                    <a:pt x="30334" y="33125"/>
                  </a:lnTo>
                  <a:lnTo>
                    <a:pt x="29970" y="33792"/>
                  </a:lnTo>
                  <a:lnTo>
                    <a:pt x="29546" y="34460"/>
                  </a:lnTo>
                  <a:lnTo>
                    <a:pt x="29182" y="35127"/>
                  </a:lnTo>
                  <a:lnTo>
                    <a:pt x="28696" y="35734"/>
                  </a:lnTo>
                  <a:lnTo>
                    <a:pt x="28211" y="36340"/>
                  </a:lnTo>
                  <a:lnTo>
                    <a:pt x="27665" y="36886"/>
                  </a:lnTo>
                  <a:lnTo>
                    <a:pt x="27119" y="37432"/>
                  </a:lnTo>
                  <a:lnTo>
                    <a:pt x="26512" y="37918"/>
                  </a:lnTo>
                  <a:lnTo>
                    <a:pt x="25845" y="38342"/>
                  </a:lnTo>
                  <a:lnTo>
                    <a:pt x="25178" y="38767"/>
                  </a:lnTo>
                  <a:lnTo>
                    <a:pt x="24450" y="39192"/>
                  </a:lnTo>
                  <a:lnTo>
                    <a:pt x="23661" y="39495"/>
                  </a:lnTo>
                  <a:lnTo>
                    <a:pt x="22811" y="39859"/>
                  </a:lnTo>
                  <a:lnTo>
                    <a:pt x="21962" y="40102"/>
                  </a:lnTo>
                  <a:lnTo>
                    <a:pt x="21052" y="40344"/>
                  </a:lnTo>
                  <a:lnTo>
                    <a:pt x="20142" y="40587"/>
                  </a:lnTo>
                  <a:lnTo>
                    <a:pt x="19111" y="40708"/>
                  </a:lnTo>
                  <a:lnTo>
                    <a:pt x="18079" y="40890"/>
                  </a:lnTo>
                  <a:lnTo>
                    <a:pt x="16987" y="40951"/>
                  </a:lnTo>
                  <a:lnTo>
                    <a:pt x="15835" y="41012"/>
                  </a:lnTo>
                  <a:lnTo>
                    <a:pt x="14682" y="41072"/>
                  </a:lnTo>
                  <a:lnTo>
                    <a:pt x="6613" y="41072"/>
                  </a:lnTo>
                  <a:lnTo>
                    <a:pt x="6613" y="5582"/>
                  </a:lnTo>
                  <a:close/>
                  <a:moveTo>
                    <a:pt x="0" y="0"/>
                  </a:moveTo>
                  <a:lnTo>
                    <a:pt x="0" y="46654"/>
                  </a:lnTo>
                  <a:lnTo>
                    <a:pt x="14864" y="46654"/>
                  </a:lnTo>
                  <a:lnTo>
                    <a:pt x="16381" y="46593"/>
                  </a:lnTo>
                  <a:lnTo>
                    <a:pt x="17837" y="46533"/>
                  </a:lnTo>
                  <a:lnTo>
                    <a:pt x="19232" y="46411"/>
                  </a:lnTo>
                  <a:lnTo>
                    <a:pt x="20627" y="46229"/>
                  </a:lnTo>
                  <a:lnTo>
                    <a:pt x="21901" y="45987"/>
                  </a:lnTo>
                  <a:lnTo>
                    <a:pt x="23175" y="45744"/>
                  </a:lnTo>
                  <a:lnTo>
                    <a:pt x="24389" y="45380"/>
                  </a:lnTo>
                  <a:lnTo>
                    <a:pt x="25542" y="45016"/>
                  </a:lnTo>
                  <a:lnTo>
                    <a:pt x="26634" y="44591"/>
                  </a:lnTo>
                  <a:lnTo>
                    <a:pt x="27665" y="44106"/>
                  </a:lnTo>
                  <a:lnTo>
                    <a:pt x="28696" y="43621"/>
                  </a:lnTo>
                  <a:lnTo>
                    <a:pt x="29606" y="43075"/>
                  </a:lnTo>
                  <a:lnTo>
                    <a:pt x="30516" y="42468"/>
                  </a:lnTo>
                  <a:lnTo>
                    <a:pt x="31366" y="41800"/>
                  </a:lnTo>
                  <a:lnTo>
                    <a:pt x="32215" y="41133"/>
                  </a:lnTo>
                  <a:lnTo>
                    <a:pt x="32943" y="40405"/>
                  </a:lnTo>
                  <a:lnTo>
                    <a:pt x="33671" y="39616"/>
                  </a:lnTo>
                  <a:lnTo>
                    <a:pt x="34339" y="38767"/>
                  </a:lnTo>
                  <a:lnTo>
                    <a:pt x="34945" y="37918"/>
                  </a:lnTo>
                  <a:lnTo>
                    <a:pt x="35552" y="37068"/>
                  </a:lnTo>
                  <a:lnTo>
                    <a:pt x="36037" y="36098"/>
                  </a:lnTo>
                  <a:lnTo>
                    <a:pt x="36523" y="35127"/>
                  </a:lnTo>
                  <a:lnTo>
                    <a:pt x="36947" y="34096"/>
                  </a:lnTo>
                  <a:lnTo>
                    <a:pt x="37372" y="33064"/>
                  </a:lnTo>
                  <a:lnTo>
                    <a:pt x="37675" y="31972"/>
                  </a:lnTo>
                  <a:lnTo>
                    <a:pt x="37979" y="30880"/>
                  </a:lnTo>
                  <a:lnTo>
                    <a:pt x="38221" y="29727"/>
                  </a:lnTo>
                  <a:lnTo>
                    <a:pt x="38403" y="28514"/>
                  </a:lnTo>
                  <a:lnTo>
                    <a:pt x="38585" y="27301"/>
                  </a:lnTo>
                  <a:lnTo>
                    <a:pt x="38707" y="26027"/>
                  </a:lnTo>
                  <a:lnTo>
                    <a:pt x="38767" y="24753"/>
                  </a:lnTo>
                  <a:lnTo>
                    <a:pt x="38767" y="23418"/>
                  </a:lnTo>
                  <a:lnTo>
                    <a:pt x="38767" y="22083"/>
                  </a:lnTo>
                  <a:lnTo>
                    <a:pt x="38707" y="20749"/>
                  </a:lnTo>
                  <a:lnTo>
                    <a:pt x="38585" y="19475"/>
                  </a:lnTo>
                  <a:lnTo>
                    <a:pt x="38403" y="18261"/>
                  </a:lnTo>
                  <a:lnTo>
                    <a:pt x="38221" y="17048"/>
                  </a:lnTo>
                  <a:lnTo>
                    <a:pt x="37979" y="15895"/>
                  </a:lnTo>
                  <a:lnTo>
                    <a:pt x="37675" y="14742"/>
                  </a:lnTo>
                  <a:lnTo>
                    <a:pt x="37372" y="13650"/>
                  </a:lnTo>
                  <a:lnTo>
                    <a:pt x="36947" y="12619"/>
                  </a:lnTo>
                  <a:lnTo>
                    <a:pt x="36523" y="11588"/>
                  </a:lnTo>
                  <a:lnTo>
                    <a:pt x="36037" y="10617"/>
                  </a:lnTo>
                  <a:lnTo>
                    <a:pt x="35552" y="9707"/>
                  </a:lnTo>
                  <a:lnTo>
                    <a:pt x="34945" y="8797"/>
                  </a:lnTo>
                  <a:lnTo>
                    <a:pt x="34339" y="7948"/>
                  </a:lnTo>
                  <a:lnTo>
                    <a:pt x="33671" y="7098"/>
                  </a:lnTo>
                  <a:lnTo>
                    <a:pt x="32943" y="6310"/>
                  </a:lnTo>
                  <a:lnTo>
                    <a:pt x="32215" y="5582"/>
                  </a:lnTo>
                  <a:lnTo>
                    <a:pt x="31366" y="4914"/>
                  </a:lnTo>
                  <a:lnTo>
                    <a:pt x="30516" y="4247"/>
                  </a:lnTo>
                  <a:lnTo>
                    <a:pt x="29606" y="3640"/>
                  </a:lnTo>
                  <a:lnTo>
                    <a:pt x="28696" y="3094"/>
                  </a:lnTo>
                  <a:lnTo>
                    <a:pt x="27665" y="2548"/>
                  </a:lnTo>
                  <a:lnTo>
                    <a:pt x="26634" y="2063"/>
                  </a:lnTo>
                  <a:lnTo>
                    <a:pt x="25542" y="1638"/>
                  </a:lnTo>
                  <a:lnTo>
                    <a:pt x="24389" y="1274"/>
                  </a:lnTo>
                  <a:lnTo>
                    <a:pt x="23175" y="971"/>
                  </a:lnTo>
                  <a:lnTo>
                    <a:pt x="21901" y="667"/>
                  </a:lnTo>
                  <a:lnTo>
                    <a:pt x="20627" y="425"/>
                  </a:lnTo>
                  <a:lnTo>
                    <a:pt x="19232" y="243"/>
                  </a:lnTo>
                  <a:lnTo>
                    <a:pt x="17837" y="121"/>
                  </a:lnTo>
                  <a:lnTo>
                    <a:pt x="16381" y="61"/>
                  </a:lnTo>
                  <a:lnTo>
                    <a:pt x="14864"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0"/>
            <p:cNvSpPr/>
            <p:nvPr/>
          </p:nvSpPr>
          <p:spPr>
            <a:xfrm>
              <a:off x="1284650" y="2429775"/>
              <a:ext cx="811475" cy="866050"/>
            </a:xfrm>
            <a:custGeom>
              <a:rect b="b" l="l" r="r" t="t"/>
              <a:pathLst>
                <a:path extrusionOk="0" h="34642" w="32459">
                  <a:moveTo>
                    <a:pt x="16502" y="5460"/>
                  </a:moveTo>
                  <a:lnTo>
                    <a:pt x="17473" y="5521"/>
                  </a:lnTo>
                  <a:lnTo>
                    <a:pt x="18383" y="5642"/>
                  </a:lnTo>
                  <a:lnTo>
                    <a:pt x="19293" y="5824"/>
                  </a:lnTo>
                  <a:lnTo>
                    <a:pt x="20143" y="6067"/>
                  </a:lnTo>
                  <a:lnTo>
                    <a:pt x="20931" y="6431"/>
                  </a:lnTo>
                  <a:lnTo>
                    <a:pt x="21720" y="6795"/>
                  </a:lnTo>
                  <a:lnTo>
                    <a:pt x="22387" y="7280"/>
                  </a:lnTo>
                  <a:lnTo>
                    <a:pt x="23055" y="7826"/>
                  </a:lnTo>
                  <a:lnTo>
                    <a:pt x="23661" y="8433"/>
                  </a:lnTo>
                  <a:lnTo>
                    <a:pt x="24207" y="9040"/>
                  </a:lnTo>
                  <a:lnTo>
                    <a:pt x="24632" y="9768"/>
                  </a:lnTo>
                  <a:lnTo>
                    <a:pt x="25057" y="10556"/>
                  </a:lnTo>
                  <a:lnTo>
                    <a:pt x="25360" y="11406"/>
                  </a:lnTo>
                  <a:lnTo>
                    <a:pt x="25663" y="12255"/>
                  </a:lnTo>
                  <a:lnTo>
                    <a:pt x="25845" y="13226"/>
                  </a:lnTo>
                  <a:lnTo>
                    <a:pt x="25906" y="14196"/>
                  </a:lnTo>
                  <a:lnTo>
                    <a:pt x="6613" y="14196"/>
                  </a:lnTo>
                  <a:lnTo>
                    <a:pt x="6795" y="13165"/>
                  </a:lnTo>
                  <a:lnTo>
                    <a:pt x="7038" y="12194"/>
                  </a:lnTo>
                  <a:lnTo>
                    <a:pt x="7341" y="11284"/>
                  </a:lnTo>
                  <a:lnTo>
                    <a:pt x="7766" y="10435"/>
                  </a:lnTo>
                  <a:lnTo>
                    <a:pt x="8251" y="9646"/>
                  </a:lnTo>
                  <a:lnTo>
                    <a:pt x="8737" y="8918"/>
                  </a:lnTo>
                  <a:lnTo>
                    <a:pt x="9343" y="8251"/>
                  </a:lnTo>
                  <a:lnTo>
                    <a:pt x="10011" y="7705"/>
                  </a:lnTo>
                  <a:lnTo>
                    <a:pt x="10678" y="7159"/>
                  </a:lnTo>
                  <a:lnTo>
                    <a:pt x="11406" y="6734"/>
                  </a:lnTo>
                  <a:lnTo>
                    <a:pt x="12195" y="6370"/>
                  </a:lnTo>
                  <a:lnTo>
                    <a:pt x="12984" y="6006"/>
                  </a:lnTo>
                  <a:lnTo>
                    <a:pt x="13833" y="5764"/>
                  </a:lnTo>
                  <a:lnTo>
                    <a:pt x="14682" y="5582"/>
                  </a:lnTo>
                  <a:lnTo>
                    <a:pt x="15592" y="5521"/>
                  </a:lnTo>
                  <a:lnTo>
                    <a:pt x="16502" y="5460"/>
                  </a:lnTo>
                  <a:close/>
                  <a:moveTo>
                    <a:pt x="16563" y="0"/>
                  </a:moveTo>
                  <a:lnTo>
                    <a:pt x="15653" y="61"/>
                  </a:lnTo>
                  <a:lnTo>
                    <a:pt x="14804" y="121"/>
                  </a:lnTo>
                  <a:lnTo>
                    <a:pt x="13894" y="182"/>
                  </a:lnTo>
                  <a:lnTo>
                    <a:pt x="13044" y="303"/>
                  </a:lnTo>
                  <a:lnTo>
                    <a:pt x="12195" y="485"/>
                  </a:lnTo>
                  <a:lnTo>
                    <a:pt x="11406" y="728"/>
                  </a:lnTo>
                  <a:lnTo>
                    <a:pt x="10618" y="971"/>
                  </a:lnTo>
                  <a:lnTo>
                    <a:pt x="9829" y="1274"/>
                  </a:lnTo>
                  <a:lnTo>
                    <a:pt x="9101" y="1577"/>
                  </a:lnTo>
                  <a:lnTo>
                    <a:pt x="8373" y="1941"/>
                  </a:lnTo>
                  <a:lnTo>
                    <a:pt x="7705" y="2366"/>
                  </a:lnTo>
                  <a:lnTo>
                    <a:pt x="7038" y="2791"/>
                  </a:lnTo>
                  <a:lnTo>
                    <a:pt x="6371" y="3215"/>
                  </a:lnTo>
                  <a:lnTo>
                    <a:pt x="5764" y="3701"/>
                  </a:lnTo>
                  <a:lnTo>
                    <a:pt x="5157" y="4247"/>
                  </a:lnTo>
                  <a:lnTo>
                    <a:pt x="4611" y="4793"/>
                  </a:lnTo>
                  <a:lnTo>
                    <a:pt x="4065" y="5400"/>
                  </a:lnTo>
                  <a:lnTo>
                    <a:pt x="3580" y="6006"/>
                  </a:lnTo>
                  <a:lnTo>
                    <a:pt x="3095" y="6674"/>
                  </a:lnTo>
                  <a:lnTo>
                    <a:pt x="2670" y="7341"/>
                  </a:lnTo>
                  <a:lnTo>
                    <a:pt x="2245" y="8069"/>
                  </a:lnTo>
                  <a:lnTo>
                    <a:pt x="1881"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728" y="22872"/>
                  </a:lnTo>
                  <a:lnTo>
                    <a:pt x="971"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7038" y="31912"/>
                  </a:lnTo>
                  <a:lnTo>
                    <a:pt x="7705" y="32336"/>
                  </a:lnTo>
                  <a:lnTo>
                    <a:pt x="8373" y="32700"/>
                  </a:lnTo>
                  <a:lnTo>
                    <a:pt x="9101" y="33064"/>
                  </a:lnTo>
                  <a:lnTo>
                    <a:pt x="9829" y="33428"/>
                  </a:lnTo>
                  <a:lnTo>
                    <a:pt x="10618" y="33671"/>
                  </a:lnTo>
                  <a:lnTo>
                    <a:pt x="11406" y="33914"/>
                  </a:lnTo>
                  <a:lnTo>
                    <a:pt x="12195" y="34156"/>
                  </a:lnTo>
                  <a:lnTo>
                    <a:pt x="13044" y="34338"/>
                  </a:lnTo>
                  <a:lnTo>
                    <a:pt x="13894" y="34460"/>
                  </a:lnTo>
                  <a:lnTo>
                    <a:pt x="14743" y="34581"/>
                  </a:lnTo>
                  <a:lnTo>
                    <a:pt x="15592" y="34642"/>
                  </a:lnTo>
                  <a:lnTo>
                    <a:pt x="16502" y="34642"/>
                  </a:lnTo>
                  <a:lnTo>
                    <a:pt x="17958" y="34581"/>
                  </a:lnTo>
                  <a:lnTo>
                    <a:pt x="19354" y="34399"/>
                  </a:lnTo>
                  <a:lnTo>
                    <a:pt x="20628" y="34156"/>
                  </a:lnTo>
                  <a:lnTo>
                    <a:pt x="21902" y="33792"/>
                  </a:lnTo>
                  <a:lnTo>
                    <a:pt x="23115" y="33368"/>
                  </a:lnTo>
                  <a:lnTo>
                    <a:pt x="24207" y="32822"/>
                  </a:lnTo>
                  <a:lnTo>
                    <a:pt x="25299" y="32215"/>
                  </a:lnTo>
                  <a:lnTo>
                    <a:pt x="26270" y="31548"/>
                  </a:lnTo>
                  <a:lnTo>
                    <a:pt x="27180" y="30759"/>
                  </a:lnTo>
                  <a:lnTo>
                    <a:pt x="28029" y="29910"/>
                  </a:lnTo>
                  <a:lnTo>
                    <a:pt x="28818" y="29060"/>
                  </a:lnTo>
                  <a:lnTo>
                    <a:pt x="29486" y="28089"/>
                  </a:lnTo>
                  <a:lnTo>
                    <a:pt x="30092" y="27058"/>
                  </a:lnTo>
                  <a:lnTo>
                    <a:pt x="30638" y="26027"/>
                  </a:lnTo>
                  <a:lnTo>
                    <a:pt x="31124" y="24935"/>
                  </a:lnTo>
                  <a:lnTo>
                    <a:pt x="31488" y="23782"/>
                  </a:lnTo>
                  <a:lnTo>
                    <a:pt x="24935" y="23782"/>
                  </a:lnTo>
                  <a:lnTo>
                    <a:pt x="24632" y="24389"/>
                  </a:lnTo>
                  <a:lnTo>
                    <a:pt x="24329" y="24935"/>
                  </a:lnTo>
                  <a:lnTo>
                    <a:pt x="24025" y="25481"/>
                  </a:lnTo>
                  <a:lnTo>
                    <a:pt x="23601" y="26027"/>
                  </a:lnTo>
                  <a:lnTo>
                    <a:pt x="23237" y="26451"/>
                  </a:lnTo>
                  <a:lnTo>
                    <a:pt x="22751" y="26937"/>
                  </a:lnTo>
                  <a:lnTo>
                    <a:pt x="22266" y="27361"/>
                  </a:lnTo>
                  <a:lnTo>
                    <a:pt x="21781" y="27725"/>
                  </a:lnTo>
                  <a:lnTo>
                    <a:pt x="21235" y="28029"/>
                  </a:lnTo>
                  <a:lnTo>
                    <a:pt x="20628" y="28332"/>
                  </a:lnTo>
                  <a:lnTo>
                    <a:pt x="20021" y="28575"/>
                  </a:lnTo>
                  <a:lnTo>
                    <a:pt x="19414" y="28817"/>
                  </a:lnTo>
                  <a:lnTo>
                    <a:pt x="18686" y="28939"/>
                  </a:lnTo>
                  <a:lnTo>
                    <a:pt x="18019" y="29060"/>
                  </a:lnTo>
                  <a:lnTo>
                    <a:pt x="17291" y="29121"/>
                  </a:lnTo>
                  <a:lnTo>
                    <a:pt x="16502" y="29181"/>
                  </a:lnTo>
                  <a:lnTo>
                    <a:pt x="15592" y="29121"/>
                  </a:lnTo>
                  <a:lnTo>
                    <a:pt x="14622" y="28999"/>
                  </a:lnTo>
                  <a:lnTo>
                    <a:pt x="13712" y="28817"/>
                  </a:lnTo>
                  <a:lnTo>
                    <a:pt x="12862" y="28514"/>
                  </a:lnTo>
                  <a:lnTo>
                    <a:pt x="12013" y="28150"/>
                  </a:lnTo>
                  <a:lnTo>
                    <a:pt x="11164" y="27665"/>
                  </a:lnTo>
                  <a:lnTo>
                    <a:pt x="10435" y="27179"/>
                  </a:lnTo>
                  <a:lnTo>
                    <a:pt x="9707" y="26512"/>
                  </a:lnTo>
                  <a:lnTo>
                    <a:pt x="9040" y="25845"/>
                  </a:lnTo>
                  <a:lnTo>
                    <a:pt x="8494" y="25056"/>
                  </a:lnTo>
                  <a:lnTo>
                    <a:pt x="7948" y="24207"/>
                  </a:lnTo>
                  <a:lnTo>
                    <a:pt x="7463" y="23297"/>
                  </a:lnTo>
                  <a:lnTo>
                    <a:pt x="7099" y="22326"/>
                  </a:lnTo>
                  <a:lnTo>
                    <a:pt x="6795" y="21234"/>
                  </a:lnTo>
                  <a:lnTo>
                    <a:pt x="6613" y="20081"/>
                  </a:lnTo>
                  <a:lnTo>
                    <a:pt x="6492" y="18868"/>
                  </a:lnTo>
                  <a:lnTo>
                    <a:pt x="32398" y="18868"/>
                  </a:lnTo>
                  <a:lnTo>
                    <a:pt x="32398" y="17169"/>
                  </a:lnTo>
                  <a:lnTo>
                    <a:pt x="32458" y="15713"/>
                  </a:lnTo>
                  <a:lnTo>
                    <a:pt x="32337" y="14136"/>
                  </a:lnTo>
                  <a:lnTo>
                    <a:pt x="32155" y="12619"/>
                  </a:lnTo>
                  <a:lnTo>
                    <a:pt x="31791" y="11102"/>
                  </a:lnTo>
                  <a:lnTo>
                    <a:pt x="31306" y="9646"/>
                  </a:lnTo>
                  <a:lnTo>
                    <a:pt x="30699" y="8312"/>
                  </a:lnTo>
                  <a:lnTo>
                    <a:pt x="30396" y="7644"/>
                  </a:lnTo>
                  <a:lnTo>
                    <a:pt x="29971" y="7038"/>
                  </a:lnTo>
                  <a:lnTo>
                    <a:pt x="29546" y="6370"/>
                  </a:lnTo>
                  <a:lnTo>
                    <a:pt x="29121" y="5764"/>
                  </a:lnTo>
                  <a:lnTo>
                    <a:pt x="28636" y="5218"/>
                  </a:lnTo>
                  <a:lnTo>
                    <a:pt x="28151" y="4672"/>
                  </a:lnTo>
                  <a:lnTo>
                    <a:pt x="27605" y="4125"/>
                  </a:lnTo>
                  <a:lnTo>
                    <a:pt x="27059" y="3640"/>
                  </a:lnTo>
                  <a:lnTo>
                    <a:pt x="26513" y="3155"/>
                  </a:lnTo>
                  <a:lnTo>
                    <a:pt x="25845" y="2730"/>
                  </a:lnTo>
                  <a:lnTo>
                    <a:pt x="25239" y="2305"/>
                  </a:lnTo>
                  <a:lnTo>
                    <a:pt x="24571" y="1941"/>
                  </a:lnTo>
                  <a:lnTo>
                    <a:pt x="23904" y="1577"/>
                  </a:lnTo>
                  <a:lnTo>
                    <a:pt x="23176" y="1274"/>
                  </a:lnTo>
                  <a:lnTo>
                    <a:pt x="22448" y="971"/>
                  </a:lnTo>
                  <a:lnTo>
                    <a:pt x="21659" y="728"/>
                  </a:lnTo>
                  <a:lnTo>
                    <a:pt x="20871" y="485"/>
                  </a:lnTo>
                  <a:lnTo>
                    <a:pt x="20082" y="364"/>
                  </a:lnTo>
                  <a:lnTo>
                    <a:pt x="19232" y="182"/>
                  </a:lnTo>
                  <a:lnTo>
                    <a:pt x="18383"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0"/>
            <p:cNvSpPr/>
            <p:nvPr/>
          </p:nvSpPr>
          <p:spPr>
            <a:xfrm>
              <a:off x="1284650" y="2429775"/>
              <a:ext cx="811475" cy="866050"/>
            </a:xfrm>
            <a:custGeom>
              <a:rect b="b" l="l" r="r" t="t"/>
              <a:pathLst>
                <a:path extrusionOk="0" fill="none" h="34642" w="32459">
                  <a:moveTo>
                    <a:pt x="32398" y="18868"/>
                  </a:moveTo>
                  <a:lnTo>
                    <a:pt x="6492" y="18868"/>
                  </a:lnTo>
                  <a:lnTo>
                    <a:pt x="6492" y="18868"/>
                  </a:lnTo>
                  <a:lnTo>
                    <a:pt x="6613" y="20081"/>
                  </a:lnTo>
                  <a:lnTo>
                    <a:pt x="6795" y="21234"/>
                  </a:lnTo>
                  <a:lnTo>
                    <a:pt x="7099" y="22326"/>
                  </a:lnTo>
                  <a:lnTo>
                    <a:pt x="7463" y="23297"/>
                  </a:lnTo>
                  <a:lnTo>
                    <a:pt x="7948" y="24207"/>
                  </a:lnTo>
                  <a:lnTo>
                    <a:pt x="8494" y="25056"/>
                  </a:lnTo>
                  <a:lnTo>
                    <a:pt x="9040" y="25845"/>
                  </a:lnTo>
                  <a:lnTo>
                    <a:pt x="9707" y="26512"/>
                  </a:lnTo>
                  <a:lnTo>
                    <a:pt x="10435" y="27179"/>
                  </a:lnTo>
                  <a:lnTo>
                    <a:pt x="11164" y="27665"/>
                  </a:lnTo>
                  <a:lnTo>
                    <a:pt x="12013" y="28150"/>
                  </a:lnTo>
                  <a:lnTo>
                    <a:pt x="12862" y="28514"/>
                  </a:lnTo>
                  <a:lnTo>
                    <a:pt x="13712" y="28817"/>
                  </a:lnTo>
                  <a:lnTo>
                    <a:pt x="14622" y="28999"/>
                  </a:lnTo>
                  <a:lnTo>
                    <a:pt x="15592" y="29121"/>
                  </a:lnTo>
                  <a:lnTo>
                    <a:pt x="16502" y="29181"/>
                  </a:lnTo>
                  <a:lnTo>
                    <a:pt x="16502" y="29181"/>
                  </a:lnTo>
                  <a:lnTo>
                    <a:pt x="17291" y="29121"/>
                  </a:lnTo>
                  <a:lnTo>
                    <a:pt x="18019" y="29060"/>
                  </a:lnTo>
                  <a:lnTo>
                    <a:pt x="18686" y="28939"/>
                  </a:lnTo>
                  <a:lnTo>
                    <a:pt x="19414" y="28817"/>
                  </a:lnTo>
                  <a:lnTo>
                    <a:pt x="20021" y="28575"/>
                  </a:lnTo>
                  <a:lnTo>
                    <a:pt x="20628" y="28332"/>
                  </a:lnTo>
                  <a:lnTo>
                    <a:pt x="21235" y="28029"/>
                  </a:lnTo>
                  <a:lnTo>
                    <a:pt x="21781" y="27725"/>
                  </a:lnTo>
                  <a:lnTo>
                    <a:pt x="22266" y="27361"/>
                  </a:lnTo>
                  <a:lnTo>
                    <a:pt x="22751" y="26937"/>
                  </a:lnTo>
                  <a:lnTo>
                    <a:pt x="23237" y="26451"/>
                  </a:lnTo>
                  <a:lnTo>
                    <a:pt x="23601" y="26027"/>
                  </a:lnTo>
                  <a:lnTo>
                    <a:pt x="24025" y="25481"/>
                  </a:lnTo>
                  <a:lnTo>
                    <a:pt x="24329" y="24935"/>
                  </a:lnTo>
                  <a:lnTo>
                    <a:pt x="24632" y="24389"/>
                  </a:lnTo>
                  <a:lnTo>
                    <a:pt x="24935" y="23782"/>
                  </a:lnTo>
                  <a:lnTo>
                    <a:pt x="31488" y="23782"/>
                  </a:lnTo>
                  <a:lnTo>
                    <a:pt x="31488" y="23782"/>
                  </a:lnTo>
                  <a:lnTo>
                    <a:pt x="31124" y="24935"/>
                  </a:lnTo>
                  <a:lnTo>
                    <a:pt x="30638" y="26027"/>
                  </a:lnTo>
                  <a:lnTo>
                    <a:pt x="30092" y="27058"/>
                  </a:lnTo>
                  <a:lnTo>
                    <a:pt x="29486" y="28089"/>
                  </a:lnTo>
                  <a:lnTo>
                    <a:pt x="28818" y="29060"/>
                  </a:lnTo>
                  <a:lnTo>
                    <a:pt x="28029" y="29910"/>
                  </a:lnTo>
                  <a:lnTo>
                    <a:pt x="27180" y="30759"/>
                  </a:lnTo>
                  <a:lnTo>
                    <a:pt x="26270" y="31548"/>
                  </a:lnTo>
                  <a:lnTo>
                    <a:pt x="25299" y="32215"/>
                  </a:lnTo>
                  <a:lnTo>
                    <a:pt x="24207" y="32822"/>
                  </a:lnTo>
                  <a:lnTo>
                    <a:pt x="23115" y="33368"/>
                  </a:lnTo>
                  <a:lnTo>
                    <a:pt x="21902" y="33792"/>
                  </a:lnTo>
                  <a:lnTo>
                    <a:pt x="20628" y="34156"/>
                  </a:lnTo>
                  <a:lnTo>
                    <a:pt x="19354" y="34399"/>
                  </a:lnTo>
                  <a:lnTo>
                    <a:pt x="17958" y="34581"/>
                  </a:lnTo>
                  <a:lnTo>
                    <a:pt x="16502" y="34642"/>
                  </a:lnTo>
                  <a:lnTo>
                    <a:pt x="16502" y="34642"/>
                  </a:lnTo>
                  <a:lnTo>
                    <a:pt x="15592" y="34642"/>
                  </a:lnTo>
                  <a:lnTo>
                    <a:pt x="14743" y="34581"/>
                  </a:lnTo>
                  <a:lnTo>
                    <a:pt x="13894" y="34460"/>
                  </a:lnTo>
                  <a:lnTo>
                    <a:pt x="13044" y="34338"/>
                  </a:lnTo>
                  <a:lnTo>
                    <a:pt x="12195" y="34156"/>
                  </a:lnTo>
                  <a:lnTo>
                    <a:pt x="11406" y="33914"/>
                  </a:lnTo>
                  <a:lnTo>
                    <a:pt x="10618" y="33671"/>
                  </a:lnTo>
                  <a:lnTo>
                    <a:pt x="9829" y="33428"/>
                  </a:lnTo>
                  <a:lnTo>
                    <a:pt x="9101" y="33064"/>
                  </a:lnTo>
                  <a:lnTo>
                    <a:pt x="8373" y="32700"/>
                  </a:lnTo>
                  <a:lnTo>
                    <a:pt x="7705" y="32336"/>
                  </a:lnTo>
                  <a:lnTo>
                    <a:pt x="7038"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71" y="23721"/>
                  </a:lnTo>
                  <a:lnTo>
                    <a:pt x="72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81" y="8797"/>
                  </a:lnTo>
                  <a:lnTo>
                    <a:pt x="2245" y="8069"/>
                  </a:lnTo>
                  <a:lnTo>
                    <a:pt x="2670" y="7341"/>
                  </a:lnTo>
                  <a:lnTo>
                    <a:pt x="3095" y="6674"/>
                  </a:lnTo>
                  <a:lnTo>
                    <a:pt x="3580" y="6006"/>
                  </a:lnTo>
                  <a:lnTo>
                    <a:pt x="4065" y="5400"/>
                  </a:lnTo>
                  <a:lnTo>
                    <a:pt x="4611" y="4793"/>
                  </a:lnTo>
                  <a:lnTo>
                    <a:pt x="5157" y="4247"/>
                  </a:lnTo>
                  <a:lnTo>
                    <a:pt x="5764" y="3701"/>
                  </a:lnTo>
                  <a:lnTo>
                    <a:pt x="6371" y="3215"/>
                  </a:lnTo>
                  <a:lnTo>
                    <a:pt x="7038" y="2791"/>
                  </a:lnTo>
                  <a:lnTo>
                    <a:pt x="7705" y="2366"/>
                  </a:lnTo>
                  <a:lnTo>
                    <a:pt x="8373" y="1941"/>
                  </a:lnTo>
                  <a:lnTo>
                    <a:pt x="9101" y="1577"/>
                  </a:lnTo>
                  <a:lnTo>
                    <a:pt x="9829" y="1274"/>
                  </a:lnTo>
                  <a:lnTo>
                    <a:pt x="10618" y="971"/>
                  </a:lnTo>
                  <a:lnTo>
                    <a:pt x="11406" y="728"/>
                  </a:lnTo>
                  <a:lnTo>
                    <a:pt x="12195" y="485"/>
                  </a:lnTo>
                  <a:lnTo>
                    <a:pt x="13044" y="303"/>
                  </a:lnTo>
                  <a:lnTo>
                    <a:pt x="13894" y="182"/>
                  </a:lnTo>
                  <a:lnTo>
                    <a:pt x="14804" y="121"/>
                  </a:lnTo>
                  <a:lnTo>
                    <a:pt x="15653" y="61"/>
                  </a:lnTo>
                  <a:lnTo>
                    <a:pt x="16563" y="0"/>
                  </a:lnTo>
                  <a:lnTo>
                    <a:pt x="16563" y="0"/>
                  </a:lnTo>
                  <a:lnTo>
                    <a:pt x="17473" y="61"/>
                  </a:lnTo>
                  <a:lnTo>
                    <a:pt x="18383" y="121"/>
                  </a:lnTo>
                  <a:lnTo>
                    <a:pt x="19232" y="182"/>
                  </a:lnTo>
                  <a:lnTo>
                    <a:pt x="20082" y="364"/>
                  </a:lnTo>
                  <a:lnTo>
                    <a:pt x="20871" y="485"/>
                  </a:lnTo>
                  <a:lnTo>
                    <a:pt x="21659" y="728"/>
                  </a:lnTo>
                  <a:lnTo>
                    <a:pt x="22448" y="971"/>
                  </a:lnTo>
                  <a:lnTo>
                    <a:pt x="23176" y="1274"/>
                  </a:lnTo>
                  <a:lnTo>
                    <a:pt x="23904" y="1577"/>
                  </a:lnTo>
                  <a:lnTo>
                    <a:pt x="24571" y="1941"/>
                  </a:lnTo>
                  <a:lnTo>
                    <a:pt x="25239" y="2305"/>
                  </a:lnTo>
                  <a:lnTo>
                    <a:pt x="25845" y="2730"/>
                  </a:lnTo>
                  <a:lnTo>
                    <a:pt x="26513" y="3155"/>
                  </a:lnTo>
                  <a:lnTo>
                    <a:pt x="27059" y="3640"/>
                  </a:lnTo>
                  <a:lnTo>
                    <a:pt x="27605" y="4125"/>
                  </a:lnTo>
                  <a:lnTo>
                    <a:pt x="28151" y="4672"/>
                  </a:lnTo>
                  <a:lnTo>
                    <a:pt x="28636" y="5218"/>
                  </a:lnTo>
                  <a:lnTo>
                    <a:pt x="29121" y="5764"/>
                  </a:lnTo>
                  <a:lnTo>
                    <a:pt x="29546" y="6370"/>
                  </a:lnTo>
                  <a:lnTo>
                    <a:pt x="29971" y="7038"/>
                  </a:lnTo>
                  <a:lnTo>
                    <a:pt x="30396" y="7644"/>
                  </a:lnTo>
                  <a:lnTo>
                    <a:pt x="30699" y="8312"/>
                  </a:lnTo>
                  <a:lnTo>
                    <a:pt x="31306" y="9646"/>
                  </a:lnTo>
                  <a:lnTo>
                    <a:pt x="31791" y="11102"/>
                  </a:lnTo>
                  <a:lnTo>
                    <a:pt x="32155" y="12619"/>
                  </a:lnTo>
                  <a:lnTo>
                    <a:pt x="32337" y="14136"/>
                  </a:lnTo>
                  <a:lnTo>
                    <a:pt x="32458" y="15713"/>
                  </a:lnTo>
                  <a:lnTo>
                    <a:pt x="32458" y="15713"/>
                  </a:lnTo>
                  <a:lnTo>
                    <a:pt x="32398" y="17169"/>
                  </a:lnTo>
                  <a:lnTo>
                    <a:pt x="32398"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0"/>
            <p:cNvSpPr/>
            <p:nvPr/>
          </p:nvSpPr>
          <p:spPr>
            <a:xfrm>
              <a:off x="1449975" y="2566275"/>
              <a:ext cx="482350" cy="218425"/>
            </a:xfrm>
            <a:custGeom>
              <a:rect b="b" l="l" r="r" t="t"/>
              <a:pathLst>
                <a:path extrusionOk="0" fill="none" h="8737" w="19294">
                  <a:moveTo>
                    <a:pt x="19293" y="8736"/>
                  </a:moveTo>
                  <a:lnTo>
                    <a:pt x="19293" y="8736"/>
                  </a:lnTo>
                  <a:lnTo>
                    <a:pt x="19232" y="7766"/>
                  </a:lnTo>
                  <a:lnTo>
                    <a:pt x="19050" y="6795"/>
                  </a:lnTo>
                  <a:lnTo>
                    <a:pt x="18747" y="5946"/>
                  </a:lnTo>
                  <a:lnTo>
                    <a:pt x="18444" y="5096"/>
                  </a:lnTo>
                  <a:lnTo>
                    <a:pt x="18019" y="4308"/>
                  </a:lnTo>
                  <a:lnTo>
                    <a:pt x="17594" y="3580"/>
                  </a:lnTo>
                  <a:lnTo>
                    <a:pt x="17048" y="2973"/>
                  </a:lnTo>
                  <a:lnTo>
                    <a:pt x="16442" y="2366"/>
                  </a:lnTo>
                  <a:lnTo>
                    <a:pt x="15774" y="1820"/>
                  </a:lnTo>
                  <a:lnTo>
                    <a:pt x="15107" y="1335"/>
                  </a:lnTo>
                  <a:lnTo>
                    <a:pt x="14318" y="971"/>
                  </a:lnTo>
                  <a:lnTo>
                    <a:pt x="13530" y="607"/>
                  </a:lnTo>
                  <a:lnTo>
                    <a:pt x="12680" y="364"/>
                  </a:lnTo>
                  <a:lnTo>
                    <a:pt x="11770" y="182"/>
                  </a:lnTo>
                  <a:lnTo>
                    <a:pt x="10860" y="61"/>
                  </a:lnTo>
                  <a:lnTo>
                    <a:pt x="9889" y="0"/>
                  </a:lnTo>
                  <a:lnTo>
                    <a:pt x="9889" y="0"/>
                  </a:lnTo>
                  <a:lnTo>
                    <a:pt x="8979" y="61"/>
                  </a:lnTo>
                  <a:lnTo>
                    <a:pt x="8069" y="122"/>
                  </a:lnTo>
                  <a:lnTo>
                    <a:pt x="7220" y="304"/>
                  </a:lnTo>
                  <a:lnTo>
                    <a:pt x="6371" y="546"/>
                  </a:lnTo>
                  <a:lnTo>
                    <a:pt x="5582" y="910"/>
                  </a:lnTo>
                  <a:lnTo>
                    <a:pt x="4793" y="1274"/>
                  </a:lnTo>
                  <a:lnTo>
                    <a:pt x="4065" y="1699"/>
                  </a:lnTo>
                  <a:lnTo>
                    <a:pt x="3398" y="2245"/>
                  </a:lnTo>
                  <a:lnTo>
                    <a:pt x="2730" y="2791"/>
                  </a:lnTo>
                  <a:lnTo>
                    <a:pt x="2124" y="3458"/>
                  </a:lnTo>
                  <a:lnTo>
                    <a:pt x="1638" y="4186"/>
                  </a:lnTo>
                  <a:lnTo>
                    <a:pt x="1153" y="4975"/>
                  </a:lnTo>
                  <a:lnTo>
                    <a:pt x="728" y="5824"/>
                  </a:lnTo>
                  <a:lnTo>
                    <a:pt x="425" y="6734"/>
                  </a:lnTo>
                  <a:lnTo>
                    <a:pt x="182" y="7705"/>
                  </a:lnTo>
                  <a:lnTo>
                    <a:pt x="0" y="8736"/>
                  </a:lnTo>
                  <a:lnTo>
                    <a:pt x="19293"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0"/>
            <p:cNvSpPr/>
            <p:nvPr/>
          </p:nvSpPr>
          <p:spPr>
            <a:xfrm>
              <a:off x="2182550" y="2429775"/>
              <a:ext cx="809950" cy="866050"/>
            </a:xfrm>
            <a:custGeom>
              <a:rect b="b" l="l" r="r" t="t"/>
              <a:pathLst>
                <a:path extrusionOk="0" h="34642" w="32398">
                  <a:moveTo>
                    <a:pt x="16502" y="5460"/>
                  </a:moveTo>
                  <a:lnTo>
                    <a:pt x="17473" y="5521"/>
                  </a:lnTo>
                  <a:lnTo>
                    <a:pt x="18383" y="5642"/>
                  </a:lnTo>
                  <a:lnTo>
                    <a:pt x="19293" y="5824"/>
                  </a:lnTo>
                  <a:lnTo>
                    <a:pt x="20142" y="6067"/>
                  </a:lnTo>
                  <a:lnTo>
                    <a:pt x="20931" y="6431"/>
                  </a:lnTo>
                  <a:lnTo>
                    <a:pt x="21659" y="6795"/>
                  </a:lnTo>
                  <a:lnTo>
                    <a:pt x="22387" y="7280"/>
                  </a:lnTo>
                  <a:lnTo>
                    <a:pt x="23055" y="7826"/>
                  </a:lnTo>
                  <a:lnTo>
                    <a:pt x="23661" y="8433"/>
                  </a:lnTo>
                  <a:lnTo>
                    <a:pt x="24147" y="9040"/>
                  </a:lnTo>
                  <a:lnTo>
                    <a:pt x="24632" y="9768"/>
                  </a:lnTo>
                  <a:lnTo>
                    <a:pt x="25057" y="10556"/>
                  </a:lnTo>
                  <a:lnTo>
                    <a:pt x="25360" y="11406"/>
                  </a:lnTo>
                  <a:lnTo>
                    <a:pt x="25603" y="12255"/>
                  </a:lnTo>
                  <a:lnTo>
                    <a:pt x="25785" y="13226"/>
                  </a:lnTo>
                  <a:lnTo>
                    <a:pt x="25906" y="14196"/>
                  </a:lnTo>
                  <a:lnTo>
                    <a:pt x="6553" y="14196"/>
                  </a:lnTo>
                  <a:lnTo>
                    <a:pt x="6735" y="13165"/>
                  </a:lnTo>
                  <a:lnTo>
                    <a:pt x="7038" y="12194"/>
                  </a:lnTo>
                  <a:lnTo>
                    <a:pt x="7341" y="11284"/>
                  </a:lnTo>
                  <a:lnTo>
                    <a:pt x="7766" y="10435"/>
                  </a:lnTo>
                  <a:lnTo>
                    <a:pt x="8191" y="9646"/>
                  </a:lnTo>
                  <a:lnTo>
                    <a:pt x="8737" y="8918"/>
                  </a:lnTo>
                  <a:lnTo>
                    <a:pt x="9343" y="8251"/>
                  </a:lnTo>
                  <a:lnTo>
                    <a:pt x="9950" y="7705"/>
                  </a:lnTo>
                  <a:lnTo>
                    <a:pt x="10678" y="7159"/>
                  </a:lnTo>
                  <a:lnTo>
                    <a:pt x="11406" y="6734"/>
                  </a:lnTo>
                  <a:lnTo>
                    <a:pt x="12134" y="6370"/>
                  </a:lnTo>
                  <a:lnTo>
                    <a:pt x="12984" y="6006"/>
                  </a:lnTo>
                  <a:lnTo>
                    <a:pt x="13833" y="5764"/>
                  </a:lnTo>
                  <a:lnTo>
                    <a:pt x="14682" y="5582"/>
                  </a:lnTo>
                  <a:lnTo>
                    <a:pt x="15592" y="5521"/>
                  </a:lnTo>
                  <a:lnTo>
                    <a:pt x="16502" y="5460"/>
                  </a:lnTo>
                  <a:close/>
                  <a:moveTo>
                    <a:pt x="16563" y="0"/>
                  </a:moveTo>
                  <a:lnTo>
                    <a:pt x="15653" y="61"/>
                  </a:lnTo>
                  <a:lnTo>
                    <a:pt x="14743" y="121"/>
                  </a:lnTo>
                  <a:lnTo>
                    <a:pt x="13894" y="182"/>
                  </a:lnTo>
                  <a:lnTo>
                    <a:pt x="13044" y="303"/>
                  </a:lnTo>
                  <a:lnTo>
                    <a:pt x="12195" y="485"/>
                  </a:lnTo>
                  <a:lnTo>
                    <a:pt x="11345" y="728"/>
                  </a:lnTo>
                  <a:lnTo>
                    <a:pt x="10557" y="971"/>
                  </a:lnTo>
                  <a:lnTo>
                    <a:pt x="9829" y="1274"/>
                  </a:lnTo>
                  <a:lnTo>
                    <a:pt x="9040" y="1577"/>
                  </a:lnTo>
                  <a:lnTo>
                    <a:pt x="8373" y="1941"/>
                  </a:lnTo>
                  <a:lnTo>
                    <a:pt x="7645" y="2366"/>
                  </a:lnTo>
                  <a:lnTo>
                    <a:pt x="6977" y="2791"/>
                  </a:lnTo>
                  <a:lnTo>
                    <a:pt x="6371" y="3215"/>
                  </a:lnTo>
                  <a:lnTo>
                    <a:pt x="5703" y="3701"/>
                  </a:lnTo>
                  <a:lnTo>
                    <a:pt x="5157" y="4247"/>
                  </a:lnTo>
                  <a:lnTo>
                    <a:pt x="4551" y="4793"/>
                  </a:lnTo>
                  <a:lnTo>
                    <a:pt x="4065" y="5400"/>
                  </a:lnTo>
                  <a:lnTo>
                    <a:pt x="3519" y="6006"/>
                  </a:lnTo>
                  <a:lnTo>
                    <a:pt x="3095" y="6674"/>
                  </a:lnTo>
                  <a:lnTo>
                    <a:pt x="2609" y="7341"/>
                  </a:lnTo>
                  <a:lnTo>
                    <a:pt x="2245" y="8069"/>
                  </a:lnTo>
                  <a:lnTo>
                    <a:pt x="1820" y="8797"/>
                  </a:lnTo>
                  <a:lnTo>
                    <a:pt x="1517" y="9525"/>
                  </a:lnTo>
                  <a:lnTo>
                    <a:pt x="1214" y="10314"/>
                  </a:lnTo>
                  <a:lnTo>
                    <a:pt x="910" y="11102"/>
                  </a:lnTo>
                  <a:lnTo>
                    <a:pt x="668" y="11952"/>
                  </a:lnTo>
                  <a:lnTo>
                    <a:pt x="486" y="12801"/>
                  </a:lnTo>
                  <a:lnTo>
                    <a:pt x="304" y="13711"/>
                  </a:lnTo>
                  <a:lnTo>
                    <a:pt x="182" y="14621"/>
                  </a:lnTo>
                  <a:lnTo>
                    <a:pt x="61" y="15531"/>
                  </a:lnTo>
                  <a:lnTo>
                    <a:pt x="0" y="16502"/>
                  </a:lnTo>
                  <a:lnTo>
                    <a:pt x="0" y="17473"/>
                  </a:lnTo>
                  <a:lnTo>
                    <a:pt x="0" y="18443"/>
                  </a:lnTo>
                  <a:lnTo>
                    <a:pt x="61" y="19353"/>
                  </a:lnTo>
                  <a:lnTo>
                    <a:pt x="182" y="20263"/>
                  </a:lnTo>
                  <a:lnTo>
                    <a:pt x="304" y="21173"/>
                  </a:lnTo>
                  <a:lnTo>
                    <a:pt x="486" y="22023"/>
                  </a:lnTo>
                  <a:lnTo>
                    <a:pt x="668" y="22872"/>
                  </a:lnTo>
                  <a:lnTo>
                    <a:pt x="910" y="23721"/>
                  </a:lnTo>
                  <a:lnTo>
                    <a:pt x="1214" y="24510"/>
                  </a:lnTo>
                  <a:lnTo>
                    <a:pt x="1517" y="25238"/>
                  </a:lnTo>
                  <a:lnTo>
                    <a:pt x="1881" y="26027"/>
                  </a:lnTo>
                  <a:lnTo>
                    <a:pt x="2245" y="26755"/>
                  </a:lnTo>
                  <a:lnTo>
                    <a:pt x="2670" y="27422"/>
                  </a:lnTo>
                  <a:lnTo>
                    <a:pt x="3095" y="28089"/>
                  </a:lnTo>
                  <a:lnTo>
                    <a:pt x="3580" y="28757"/>
                  </a:lnTo>
                  <a:lnTo>
                    <a:pt x="4065" y="29363"/>
                  </a:lnTo>
                  <a:lnTo>
                    <a:pt x="4611" y="29910"/>
                  </a:lnTo>
                  <a:lnTo>
                    <a:pt x="5157" y="30456"/>
                  </a:lnTo>
                  <a:lnTo>
                    <a:pt x="5764" y="31002"/>
                  </a:lnTo>
                  <a:lnTo>
                    <a:pt x="6371" y="31487"/>
                  </a:lnTo>
                  <a:lnTo>
                    <a:pt x="6977" y="31912"/>
                  </a:lnTo>
                  <a:lnTo>
                    <a:pt x="7645" y="32336"/>
                  </a:lnTo>
                  <a:lnTo>
                    <a:pt x="8373" y="32700"/>
                  </a:lnTo>
                  <a:lnTo>
                    <a:pt x="9101" y="33064"/>
                  </a:lnTo>
                  <a:lnTo>
                    <a:pt x="9829" y="33428"/>
                  </a:lnTo>
                  <a:lnTo>
                    <a:pt x="10557" y="33671"/>
                  </a:lnTo>
                  <a:lnTo>
                    <a:pt x="11345" y="33914"/>
                  </a:lnTo>
                  <a:lnTo>
                    <a:pt x="12195" y="34156"/>
                  </a:lnTo>
                  <a:lnTo>
                    <a:pt x="12984" y="34338"/>
                  </a:lnTo>
                  <a:lnTo>
                    <a:pt x="13833" y="34460"/>
                  </a:lnTo>
                  <a:lnTo>
                    <a:pt x="14682" y="34581"/>
                  </a:lnTo>
                  <a:lnTo>
                    <a:pt x="15592" y="34642"/>
                  </a:lnTo>
                  <a:lnTo>
                    <a:pt x="16502" y="34642"/>
                  </a:lnTo>
                  <a:lnTo>
                    <a:pt x="17898" y="34581"/>
                  </a:lnTo>
                  <a:lnTo>
                    <a:pt x="19293" y="34399"/>
                  </a:lnTo>
                  <a:lnTo>
                    <a:pt x="20628" y="34156"/>
                  </a:lnTo>
                  <a:lnTo>
                    <a:pt x="21841" y="33792"/>
                  </a:lnTo>
                  <a:lnTo>
                    <a:pt x="23055" y="33368"/>
                  </a:lnTo>
                  <a:lnTo>
                    <a:pt x="24207" y="32822"/>
                  </a:lnTo>
                  <a:lnTo>
                    <a:pt x="25239" y="32215"/>
                  </a:lnTo>
                  <a:lnTo>
                    <a:pt x="26209" y="31548"/>
                  </a:lnTo>
                  <a:lnTo>
                    <a:pt x="27180" y="30759"/>
                  </a:lnTo>
                  <a:lnTo>
                    <a:pt x="28029" y="29910"/>
                  </a:lnTo>
                  <a:lnTo>
                    <a:pt x="28757" y="29060"/>
                  </a:lnTo>
                  <a:lnTo>
                    <a:pt x="29485" y="28089"/>
                  </a:lnTo>
                  <a:lnTo>
                    <a:pt x="30092" y="27058"/>
                  </a:lnTo>
                  <a:lnTo>
                    <a:pt x="30638" y="26027"/>
                  </a:lnTo>
                  <a:lnTo>
                    <a:pt x="31123" y="24935"/>
                  </a:lnTo>
                  <a:lnTo>
                    <a:pt x="31487" y="23782"/>
                  </a:lnTo>
                  <a:lnTo>
                    <a:pt x="24875" y="23782"/>
                  </a:lnTo>
                  <a:lnTo>
                    <a:pt x="24632" y="24389"/>
                  </a:lnTo>
                  <a:lnTo>
                    <a:pt x="24329" y="24935"/>
                  </a:lnTo>
                  <a:lnTo>
                    <a:pt x="23965" y="25481"/>
                  </a:lnTo>
                  <a:lnTo>
                    <a:pt x="23601" y="26027"/>
                  </a:lnTo>
                  <a:lnTo>
                    <a:pt x="23176" y="26451"/>
                  </a:lnTo>
                  <a:lnTo>
                    <a:pt x="22751" y="26937"/>
                  </a:lnTo>
                  <a:lnTo>
                    <a:pt x="22266" y="27361"/>
                  </a:lnTo>
                  <a:lnTo>
                    <a:pt x="21720" y="27725"/>
                  </a:lnTo>
                  <a:lnTo>
                    <a:pt x="21174" y="28029"/>
                  </a:lnTo>
                  <a:lnTo>
                    <a:pt x="20628" y="28332"/>
                  </a:lnTo>
                  <a:lnTo>
                    <a:pt x="20021" y="28575"/>
                  </a:lnTo>
                  <a:lnTo>
                    <a:pt x="19354" y="28817"/>
                  </a:lnTo>
                  <a:lnTo>
                    <a:pt x="18686" y="28939"/>
                  </a:lnTo>
                  <a:lnTo>
                    <a:pt x="17958" y="29060"/>
                  </a:lnTo>
                  <a:lnTo>
                    <a:pt x="17230" y="29121"/>
                  </a:lnTo>
                  <a:lnTo>
                    <a:pt x="16502" y="29181"/>
                  </a:lnTo>
                  <a:lnTo>
                    <a:pt x="15532" y="29121"/>
                  </a:lnTo>
                  <a:lnTo>
                    <a:pt x="14622" y="28999"/>
                  </a:lnTo>
                  <a:lnTo>
                    <a:pt x="13712" y="28817"/>
                  </a:lnTo>
                  <a:lnTo>
                    <a:pt x="12802" y="28514"/>
                  </a:lnTo>
                  <a:lnTo>
                    <a:pt x="11952" y="28150"/>
                  </a:lnTo>
                  <a:lnTo>
                    <a:pt x="11163" y="27665"/>
                  </a:lnTo>
                  <a:lnTo>
                    <a:pt x="10375" y="27179"/>
                  </a:lnTo>
                  <a:lnTo>
                    <a:pt x="9707" y="26512"/>
                  </a:lnTo>
                  <a:lnTo>
                    <a:pt x="9040" y="25845"/>
                  </a:lnTo>
                  <a:lnTo>
                    <a:pt x="8433" y="25056"/>
                  </a:lnTo>
                  <a:lnTo>
                    <a:pt x="7887" y="24207"/>
                  </a:lnTo>
                  <a:lnTo>
                    <a:pt x="7463" y="23297"/>
                  </a:lnTo>
                  <a:lnTo>
                    <a:pt x="7099" y="22326"/>
                  </a:lnTo>
                  <a:lnTo>
                    <a:pt x="6795" y="21234"/>
                  </a:lnTo>
                  <a:lnTo>
                    <a:pt x="6553" y="20081"/>
                  </a:lnTo>
                  <a:lnTo>
                    <a:pt x="6431" y="18868"/>
                  </a:lnTo>
                  <a:lnTo>
                    <a:pt x="32337" y="18868"/>
                  </a:lnTo>
                  <a:lnTo>
                    <a:pt x="32398" y="17169"/>
                  </a:lnTo>
                  <a:lnTo>
                    <a:pt x="32398" y="15713"/>
                  </a:lnTo>
                  <a:lnTo>
                    <a:pt x="32337" y="14136"/>
                  </a:lnTo>
                  <a:lnTo>
                    <a:pt x="32155" y="12619"/>
                  </a:lnTo>
                  <a:lnTo>
                    <a:pt x="31791" y="11102"/>
                  </a:lnTo>
                  <a:lnTo>
                    <a:pt x="31305" y="9646"/>
                  </a:lnTo>
                  <a:lnTo>
                    <a:pt x="30699" y="8312"/>
                  </a:lnTo>
                  <a:lnTo>
                    <a:pt x="30335" y="7644"/>
                  </a:lnTo>
                  <a:lnTo>
                    <a:pt x="29971" y="7038"/>
                  </a:lnTo>
                  <a:lnTo>
                    <a:pt x="29546" y="6370"/>
                  </a:lnTo>
                  <a:lnTo>
                    <a:pt x="29121" y="5764"/>
                  </a:lnTo>
                  <a:lnTo>
                    <a:pt x="28636" y="5218"/>
                  </a:lnTo>
                  <a:lnTo>
                    <a:pt x="28151" y="4672"/>
                  </a:lnTo>
                  <a:lnTo>
                    <a:pt x="27605" y="4125"/>
                  </a:lnTo>
                  <a:lnTo>
                    <a:pt x="27059" y="3640"/>
                  </a:lnTo>
                  <a:lnTo>
                    <a:pt x="26452" y="3155"/>
                  </a:lnTo>
                  <a:lnTo>
                    <a:pt x="25845" y="2730"/>
                  </a:lnTo>
                  <a:lnTo>
                    <a:pt x="25239" y="2305"/>
                  </a:lnTo>
                  <a:lnTo>
                    <a:pt x="24571" y="1941"/>
                  </a:lnTo>
                  <a:lnTo>
                    <a:pt x="23843" y="1577"/>
                  </a:lnTo>
                  <a:lnTo>
                    <a:pt x="23115" y="1274"/>
                  </a:lnTo>
                  <a:lnTo>
                    <a:pt x="22387" y="971"/>
                  </a:lnTo>
                  <a:lnTo>
                    <a:pt x="21659" y="728"/>
                  </a:lnTo>
                  <a:lnTo>
                    <a:pt x="20870" y="485"/>
                  </a:lnTo>
                  <a:lnTo>
                    <a:pt x="20021" y="364"/>
                  </a:lnTo>
                  <a:lnTo>
                    <a:pt x="19172" y="182"/>
                  </a:lnTo>
                  <a:lnTo>
                    <a:pt x="18322" y="121"/>
                  </a:lnTo>
                  <a:lnTo>
                    <a:pt x="17473" y="61"/>
                  </a:lnTo>
                  <a:lnTo>
                    <a:pt x="1656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0"/>
            <p:cNvSpPr/>
            <p:nvPr/>
          </p:nvSpPr>
          <p:spPr>
            <a:xfrm>
              <a:off x="2182550" y="2429775"/>
              <a:ext cx="809950" cy="866050"/>
            </a:xfrm>
            <a:custGeom>
              <a:rect b="b" l="l" r="r" t="t"/>
              <a:pathLst>
                <a:path extrusionOk="0" fill="none" h="34642" w="32398">
                  <a:moveTo>
                    <a:pt x="32337" y="18868"/>
                  </a:moveTo>
                  <a:lnTo>
                    <a:pt x="6431" y="18868"/>
                  </a:lnTo>
                  <a:lnTo>
                    <a:pt x="6431" y="18868"/>
                  </a:lnTo>
                  <a:lnTo>
                    <a:pt x="6553" y="20081"/>
                  </a:lnTo>
                  <a:lnTo>
                    <a:pt x="6795" y="21234"/>
                  </a:lnTo>
                  <a:lnTo>
                    <a:pt x="7099" y="22326"/>
                  </a:lnTo>
                  <a:lnTo>
                    <a:pt x="7463" y="23297"/>
                  </a:lnTo>
                  <a:lnTo>
                    <a:pt x="7887" y="24207"/>
                  </a:lnTo>
                  <a:lnTo>
                    <a:pt x="8433" y="25056"/>
                  </a:lnTo>
                  <a:lnTo>
                    <a:pt x="9040" y="25845"/>
                  </a:lnTo>
                  <a:lnTo>
                    <a:pt x="9707" y="26512"/>
                  </a:lnTo>
                  <a:lnTo>
                    <a:pt x="10375" y="27179"/>
                  </a:lnTo>
                  <a:lnTo>
                    <a:pt x="11163" y="27665"/>
                  </a:lnTo>
                  <a:lnTo>
                    <a:pt x="11952" y="28150"/>
                  </a:lnTo>
                  <a:lnTo>
                    <a:pt x="12802" y="28514"/>
                  </a:lnTo>
                  <a:lnTo>
                    <a:pt x="13712" y="28817"/>
                  </a:lnTo>
                  <a:lnTo>
                    <a:pt x="14622" y="28999"/>
                  </a:lnTo>
                  <a:lnTo>
                    <a:pt x="15532" y="29121"/>
                  </a:lnTo>
                  <a:lnTo>
                    <a:pt x="16502" y="29181"/>
                  </a:lnTo>
                  <a:lnTo>
                    <a:pt x="16502" y="29181"/>
                  </a:lnTo>
                  <a:lnTo>
                    <a:pt x="17230" y="29121"/>
                  </a:lnTo>
                  <a:lnTo>
                    <a:pt x="17958" y="29060"/>
                  </a:lnTo>
                  <a:lnTo>
                    <a:pt x="18686" y="28939"/>
                  </a:lnTo>
                  <a:lnTo>
                    <a:pt x="19354" y="28817"/>
                  </a:lnTo>
                  <a:lnTo>
                    <a:pt x="20021" y="28575"/>
                  </a:lnTo>
                  <a:lnTo>
                    <a:pt x="20628" y="28332"/>
                  </a:lnTo>
                  <a:lnTo>
                    <a:pt x="21174" y="28029"/>
                  </a:lnTo>
                  <a:lnTo>
                    <a:pt x="21720" y="27725"/>
                  </a:lnTo>
                  <a:lnTo>
                    <a:pt x="22266" y="27361"/>
                  </a:lnTo>
                  <a:lnTo>
                    <a:pt x="22751" y="26937"/>
                  </a:lnTo>
                  <a:lnTo>
                    <a:pt x="23176" y="26451"/>
                  </a:lnTo>
                  <a:lnTo>
                    <a:pt x="23601" y="26027"/>
                  </a:lnTo>
                  <a:lnTo>
                    <a:pt x="23965" y="25481"/>
                  </a:lnTo>
                  <a:lnTo>
                    <a:pt x="24329" y="24935"/>
                  </a:lnTo>
                  <a:lnTo>
                    <a:pt x="24632" y="24389"/>
                  </a:lnTo>
                  <a:lnTo>
                    <a:pt x="24875" y="23782"/>
                  </a:lnTo>
                  <a:lnTo>
                    <a:pt x="31487" y="23782"/>
                  </a:lnTo>
                  <a:lnTo>
                    <a:pt x="31487" y="23782"/>
                  </a:lnTo>
                  <a:lnTo>
                    <a:pt x="31123" y="24935"/>
                  </a:lnTo>
                  <a:lnTo>
                    <a:pt x="30638" y="26027"/>
                  </a:lnTo>
                  <a:lnTo>
                    <a:pt x="30092" y="27058"/>
                  </a:lnTo>
                  <a:lnTo>
                    <a:pt x="29485" y="28089"/>
                  </a:lnTo>
                  <a:lnTo>
                    <a:pt x="28757" y="29060"/>
                  </a:lnTo>
                  <a:lnTo>
                    <a:pt x="28029" y="29910"/>
                  </a:lnTo>
                  <a:lnTo>
                    <a:pt x="27180" y="30759"/>
                  </a:lnTo>
                  <a:lnTo>
                    <a:pt x="26209" y="31548"/>
                  </a:lnTo>
                  <a:lnTo>
                    <a:pt x="25239" y="32215"/>
                  </a:lnTo>
                  <a:lnTo>
                    <a:pt x="24207" y="32822"/>
                  </a:lnTo>
                  <a:lnTo>
                    <a:pt x="23055" y="33368"/>
                  </a:lnTo>
                  <a:lnTo>
                    <a:pt x="21841" y="33792"/>
                  </a:lnTo>
                  <a:lnTo>
                    <a:pt x="20628" y="34156"/>
                  </a:lnTo>
                  <a:lnTo>
                    <a:pt x="19293" y="34399"/>
                  </a:lnTo>
                  <a:lnTo>
                    <a:pt x="17898" y="34581"/>
                  </a:lnTo>
                  <a:lnTo>
                    <a:pt x="16502" y="34642"/>
                  </a:lnTo>
                  <a:lnTo>
                    <a:pt x="16502" y="34642"/>
                  </a:lnTo>
                  <a:lnTo>
                    <a:pt x="15592" y="34642"/>
                  </a:lnTo>
                  <a:lnTo>
                    <a:pt x="14682" y="34581"/>
                  </a:lnTo>
                  <a:lnTo>
                    <a:pt x="13833" y="34460"/>
                  </a:lnTo>
                  <a:lnTo>
                    <a:pt x="12984" y="34338"/>
                  </a:lnTo>
                  <a:lnTo>
                    <a:pt x="12195" y="34156"/>
                  </a:lnTo>
                  <a:lnTo>
                    <a:pt x="11345" y="33914"/>
                  </a:lnTo>
                  <a:lnTo>
                    <a:pt x="10557" y="33671"/>
                  </a:lnTo>
                  <a:lnTo>
                    <a:pt x="9829" y="33428"/>
                  </a:lnTo>
                  <a:lnTo>
                    <a:pt x="9101" y="33064"/>
                  </a:lnTo>
                  <a:lnTo>
                    <a:pt x="8373" y="32700"/>
                  </a:lnTo>
                  <a:lnTo>
                    <a:pt x="7645" y="32336"/>
                  </a:lnTo>
                  <a:lnTo>
                    <a:pt x="6977" y="31912"/>
                  </a:lnTo>
                  <a:lnTo>
                    <a:pt x="6371" y="31487"/>
                  </a:lnTo>
                  <a:lnTo>
                    <a:pt x="5764" y="31002"/>
                  </a:lnTo>
                  <a:lnTo>
                    <a:pt x="5157" y="30456"/>
                  </a:lnTo>
                  <a:lnTo>
                    <a:pt x="4611" y="29910"/>
                  </a:lnTo>
                  <a:lnTo>
                    <a:pt x="4065" y="29363"/>
                  </a:lnTo>
                  <a:lnTo>
                    <a:pt x="3580" y="28757"/>
                  </a:lnTo>
                  <a:lnTo>
                    <a:pt x="3095" y="28089"/>
                  </a:lnTo>
                  <a:lnTo>
                    <a:pt x="2670" y="27422"/>
                  </a:lnTo>
                  <a:lnTo>
                    <a:pt x="2245" y="26755"/>
                  </a:lnTo>
                  <a:lnTo>
                    <a:pt x="1881" y="26027"/>
                  </a:lnTo>
                  <a:lnTo>
                    <a:pt x="1517" y="25238"/>
                  </a:lnTo>
                  <a:lnTo>
                    <a:pt x="1214" y="24510"/>
                  </a:lnTo>
                  <a:lnTo>
                    <a:pt x="910" y="23721"/>
                  </a:lnTo>
                  <a:lnTo>
                    <a:pt x="668" y="22872"/>
                  </a:lnTo>
                  <a:lnTo>
                    <a:pt x="486" y="22023"/>
                  </a:lnTo>
                  <a:lnTo>
                    <a:pt x="304" y="21173"/>
                  </a:lnTo>
                  <a:lnTo>
                    <a:pt x="182" y="20263"/>
                  </a:lnTo>
                  <a:lnTo>
                    <a:pt x="61" y="19353"/>
                  </a:lnTo>
                  <a:lnTo>
                    <a:pt x="0" y="18443"/>
                  </a:lnTo>
                  <a:lnTo>
                    <a:pt x="0" y="17473"/>
                  </a:lnTo>
                  <a:lnTo>
                    <a:pt x="0" y="17473"/>
                  </a:lnTo>
                  <a:lnTo>
                    <a:pt x="0" y="16502"/>
                  </a:lnTo>
                  <a:lnTo>
                    <a:pt x="61" y="15531"/>
                  </a:lnTo>
                  <a:lnTo>
                    <a:pt x="182" y="14621"/>
                  </a:lnTo>
                  <a:lnTo>
                    <a:pt x="304" y="13711"/>
                  </a:lnTo>
                  <a:lnTo>
                    <a:pt x="486" y="12801"/>
                  </a:lnTo>
                  <a:lnTo>
                    <a:pt x="668" y="11952"/>
                  </a:lnTo>
                  <a:lnTo>
                    <a:pt x="910" y="11102"/>
                  </a:lnTo>
                  <a:lnTo>
                    <a:pt x="1214" y="10314"/>
                  </a:lnTo>
                  <a:lnTo>
                    <a:pt x="1517" y="9525"/>
                  </a:lnTo>
                  <a:lnTo>
                    <a:pt x="1820" y="8797"/>
                  </a:lnTo>
                  <a:lnTo>
                    <a:pt x="2245" y="8069"/>
                  </a:lnTo>
                  <a:lnTo>
                    <a:pt x="2609" y="7341"/>
                  </a:lnTo>
                  <a:lnTo>
                    <a:pt x="3095" y="6674"/>
                  </a:lnTo>
                  <a:lnTo>
                    <a:pt x="3519" y="6006"/>
                  </a:lnTo>
                  <a:lnTo>
                    <a:pt x="4065" y="5400"/>
                  </a:lnTo>
                  <a:lnTo>
                    <a:pt x="4551" y="4793"/>
                  </a:lnTo>
                  <a:lnTo>
                    <a:pt x="5157" y="4247"/>
                  </a:lnTo>
                  <a:lnTo>
                    <a:pt x="5703" y="3701"/>
                  </a:lnTo>
                  <a:lnTo>
                    <a:pt x="6371" y="3215"/>
                  </a:lnTo>
                  <a:lnTo>
                    <a:pt x="6977" y="2791"/>
                  </a:lnTo>
                  <a:lnTo>
                    <a:pt x="7645" y="2366"/>
                  </a:lnTo>
                  <a:lnTo>
                    <a:pt x="8373" y="1941"/>
                  </a:lnTo>
                  <a:lnTo>
                    <a:pt x="9040" y="1577"/>
                  </a:lnTo>
                  <a:lnTo>
                    <a:pt x="9829" y="1274"/>
                  </a:lnTo>
                  <a:lnTo>
                    <a:pt x="10557" y="971"/>
                  </a:lnTo>
                  <a:lnTo>
                    <a:pt x="11345" y="728"/>
                  </a:lnTo>
                  <a:lnTo>
                    <a:pt x="12195" y="485"/>
                  </a:lnTo>
                  <a:lnTo>
                    <a:pt x="13044" y="303"/>
                  </a:lnTo>
                  <a:lnTo>
                    <a:pt x="13894" y="182"/>
                  </a:lnTo>
                  <a:lnTo>
                    <a:pt x="14743" y="121"/>
                  </a:lnTo>
                  <a:lnTo>
                    <a:pt x="15653" y="61"/>
                  </a:lnTo>
                  <a:lnTo>
                    <a:pt x="16563" y="0"/>
                  </a:lnTo>
                  <a:lnTo>
                    <a:pt x="16563" y="0"/>
                  </a:lnTo>
                  <a:lnTo>
                    <a:pt x="17473" y="61"/>
                  </a:lnTo>
                  <a:lnTo>
                    <a:pt x="18322" y="121"/>
                  </a:lnTo>
                  <a:lnTo>
                    <a:pt x="19172" y="182"/>
                  </a:lnTo>
                  <a:lnTo>
                    <a:pt x="20021" y="364"/>
                  </a:lnTo>
                  <a:lnTo>
                    <a:pt x="20870" y="485"/>
                  </a:lnTo>
                  <a:lnTo>
                    <a:pt x="21659" y="728"/>
                  </a:lnTo>
                  <a:lnTo>
                    <a:pt x="22387" y="971"/>
                  </a:lnTo>
                  <a:lnTo>
                    <a:pt x="23115" y="1274"/>
                  </a:lnTo>
                  <a:lnTo>
                    <a:pt x="23843" y="1577"/>
                  </a:lnTo>
                  <a:lnTo>
                    <a:pt x="24571" y="1941"/>
                  </a:lnTo>
                  <a:lnTo>
                    <a:pt x="25239" y="2305"/>
                  </a:lnTo>
                  <a:lnTo>
                    <a:pt x="25845" y="2730"/>
                  </a:lnTo>
                  <a:lnTo>
                    <a:pt x="26452" y="3155"/>
                  </a:lnTo>
                  <a:lnTo>
                    <a:pt x="27059" y="3640"/>
                  </a:lnTo>
                  <a:lnTo>
                    <a:pt x="27605" y="4125"/>
                  </a:lnTo>
                  <a:lnTo>
                    <a:pt x="28151" y="4672"/>
                  </a:lnTo>
                  <a:lnTo>
                    <a:pt x="28636" y="5218"/>
                  </a:lnTo>
                  <a:lnTo>
                    <a:pt x="29121" y="5764"/>
                  </a:lnTo>
                  <a:lnTo>
                    <a:pt x="29546" y="6370"/>
                  </a:lnTo>
                  <a:lnTo>
                    <a:pt x="29971" y="7038"/>
                  </a:lnTo>
                  <a:lnTo>
                    <a:pt x="30335" y="7644"/>
                  </a:lnTo>
                  <a:lnTo>
                    <a:pt x="30699" y="8312"/>
                  </a:lnTo>
                  <a:lnTo>
                    <a:pt x="31305" y="9646"/>
                  </a:lnTo>
                  <a:lnTo>
                    <a:pt x="31791" y="11102"/>
                  </a:lnTo>
                  <a:lnTo>
                    <a:pt x="32155" y="12619"/>
                  </a:lnTo>
                  <a:lnTo>
                    <a:pt x="32337" y="14136"/>
                  </a:lnTo>
                  <a:lnTo>
                    <a:pt x="32398" y="15713"/>
                  </a:lnTo>
                  <a:lnTo>
                    <a:pt x="32398" y="15713"/>
                  </a:lnTo>
                  <a:lnTo>
                    <a:pt x="32398" y="17169"/>
                  </a:lnTo>
                  <a:lnTo>
                    <a:pt x="32337" y="188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0"/>
            <p:cNvSpPr/>
            <p:nvPr/>
          </p:nvSpPr>
          <p:spPr>
            <a:xfrm>
              <a:off x="2346350" y="2566275"/>
              <a:ext cx="483850" cy="218425"/>
            </a:xfrm>
            <a:custGeom>
              <a:rect b="b" l="l" r="r" t="t"/>
              <a:pathLst>
                <a:path extrusionOk="0" fill="none" h="8737" w="19354">
                  <a:moveTo>
                    <a:pt x="19354" y="8736"/>
                  </a:moveTo>
                  <a:lnTo>
                    <a:pt x="19354" y="8736"/>
                  </a:lnTo>
                  <a:lnTo>
                    <a:pt x="19233" y="7766"/>
                  </a:lnTo>
                  <a:lnTo>
                    <a:pt x="19051" y="6795"/>
                  </a:lnTo>
                  <a:lnTo>
                    <a:pt x="18808" y="5946"/>
                  </a:lnTo>
                  <a:lnTo>
                    <a:pt x="18505" y="5096"/>
                  </a:lnTo>
                  <a:lnTo>
                    <a:pt x="18080" y="4308"/>
                  </a:lnTo>
                  <a:lnTo>
                    <a:pt x="17595" y="3580"/>
                  </a:lnTo>
                  <a:lnTo>
                    <a:pt x="17109" y="2973"/>
                  </a:lnTo>
                  <a:lnTo>
                    <a:pt x="16503" y="2366"/>
                  </a:lnTo>
                  <a:lnTo>
                    <a:pt x="15835" y="1820"/>
                  </a:lnTo>
                  <a:lnTo>
                    <a:pt x="15107" y="1335"/>
                  </a:lnTo>
                  <a:lnTo>
                    <a:pt x="14379" y="971"/>
                  </a:lnTo>
                  <a:lnTo>
                    <a:pt x="13590" y="607"/>
                  </a:lnTo>
                  <a:lnTo>
                    <a:pt x="12741" y="364"/>
                  </a:lnTo>
                  <a:lnTo>
                    <a:pt x="11831" y="182"/>
                  </a:lnTo>
                  <a:lnTo>
                    <a:pt x="10921" y="61"/>
                  </a:lnTo>
                  <a:lnTo>
                    <a:pt x="9950" y="0"/>
                  </a:lnTo>
                  <a:lnTo>
                    <a:pt x="9950" y="0"/>
                  </a:lnTo>
                  <a:lnTo>
                    <a:pt x="9040" y="61"/>
                  </a:lnTo>
                  <a:lnTo>
                    <a:pt x="8130" y="122"/>
                  </a:lnTo>
                  <a:lnTo>
                    <a:pt x="7281" y="304"/>
                  </a:lnTo>
                  <a:lnTo>
                    <a:pt x="6432" y="546"/>
                  </a:lnTo>
                  <a:lnTo>
                    <a:pt x="5582" y="910"/>
                  </a:lnTo>
                  <a:lnTo>
                    <a:pt x="4854" y="1274"/>
                  </a:lnTo>
                  <a:lnTo>
                    <a:pt x="4126" y="1699"/>
                  </a:lnTo>
                  <a:lnTo>
                    <a:pt x="3398" y="2245"/>
                  </a:lnTo>
                  <a:lnTo>
                    <a:pt x="2791" y="2791"/>
                  </a:lnTo>
                  <a:lnTo>
                    <a:pt x="2185" y="3458"/>
                  </a:lnTo>
                  <a:lnTo>
                    <a:pt x="1639" y="4186"/>
                  </a:lnTo>
                  <a:lnTo>
                    <a:pt x="1214" y="4975"/>
                  </a:lnTo>
                  <a:lnTo>
                    <a:pt x="789" y="5824"/>
                  </a:lnTo>
                  <a:lnTo>
                    <a:pt x="486" y="6734"/>
                  </a:lnTo>
                  <a:lnTo>
                    <a:pt x="183" y="7705"/>
                  </a:lnTo>
                  <a:lnTo>
                    <a:pt x="1" y="8736"/>
                  </a:lnTo>
                  <a:lnTo>
                    <a:pt x="19354" y="873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0"/>
            <p:cNvSpPr/>
            <p:nvPr/>
          </p:nvSpPr>
          <p:spPr>
            <a:xfrm>
              <a:off x="3091050" y="2429775"/>
              <a:ext cx="866075" cy="1211850"/>
            </a:xfrm>
            <a:custGeom>
              <a:rect b="b" l="l" r="r" t="t"/>
              <a:pathLst>
                <a:path extrusionOk="0" h="48474" w="34643">
                  <a:moveTo>
                    <a:pt x="18384" y="5764"/>
                  </a:moveTo>
                  <a:lnTo>
                    <a:pt x="19476" y="5946"/>
                  </a:lnTo>
                  <a:lnTo>
                    <a:pt x="20568" y="6188"/>
                  </a:lnTo>
                  <a:lnTo>
                    <a:pt x="21538" y="6552"/>
                  </a:lnTo>
                  <a:lnTo>
                    <a:pt x="22509" y="7038"/>
                  </a:lnTo>
                  <a:lnTo>
                    <a:pt x="23358" y="7584"/>
                  </a:lnTo>
                  <a:lnTo>
                    <a:pt x="24147" y="8251"/>
                  </a:lnTo>
                  <a:lnTo>
                    <a:pt x="24936" y="8979"/>
                  </a:lnTo>
                  <a:lnTo>
                    <a:pt x="25603" y="9768"/>
                  </a:lnTo>
                  <a:lnTo>
                    <a:pt x="26149" y="10617"/>
                  </a:lnTo>
                  <a:lnTo>
                    <a:pt x="26695" y="11588"/>
                  </a:lnTo>
                  <a:lnTo>
                    <a:pt x="27120" y="12619"/>
                  </a:lnTo>
                  <a:lnTo>
                    <a:pt x="27423" y="13711"/>
                  </a:lnTo>
                  <a:lnTo>
                    <a:pt x="27727" y="14864"/>
                  </a:lnTo>
                  <a:lnTo>
                    <a:pt x="27848" y="16077"/>
                  </a:lnTo>
                  <a:lnTo>
                    <a:pt x="27909" y="17351"/>
                  </a:lnTo>
                  <a:lnTo>
                    <a:pt x="27848" y="18565"/>
                  </a:lnTo>
                  <a:lnTo>
                    <a:pt x="27727" y="19839"/>
                  </a:lnTo>
                  <a:lnTo>
                    <a:pt x="27423" y="20991"/>
                  </a:lnTo>
                  <a:lnTo>
                    <a:pt x="27120" y="22083"/>
                  </a:lnTo>
                  <a:lnTo>
                    <a:pt x="26695" y="23054"/>
                  </a:lnTo>
                  <a:lnTo>
                    <a:pt x="26149" y="24025"/>
                  </a:lnTo>
                  <a:lnTo>
                    <a:pt x="25603" y="24935"/>
                  </a:lnTo>
                  <a:lnTo>
                    <a:pt x="24936" y="25723"/>
                  </a:lnTo>
                  <a:lnTo>
                    <a:pt x="24147" y="26451"/>
                  </a:lnTo>
                  <a:lnTo>
                    <a:pt x="23358" y="27058"/>
                  </a:lnTo>
                  <a:lnTo>
                    <a:pt x="22509" y="27604"/>
                  </a:lnTo>
                  <a:lnTo>
                    <a:pt x="21538" y="28089"/>
                  </a:lnTo>
                  <a:lnTo>
                    <a:pt x="20568" y="28453"/>
                  </a:lnTo>
                  <a:lnTo>
                    <a:pt x="19476" y="28696"/>
                  </a:lnTo>
                  <a:lnTo>
                    <a:pt x="18384" y="28878"/>
                  </a:lnTo>
                  <a:lnTo>
                    <a:pt x="16078" y="28878"/>
                  </a:lnTo>
                  <a:lnTo>
                    <a:pt x="14986" y="28696"/>
                  </a:lnTo>
                  <a:lnTo>
                    <a:pt x="13955" y="28453"/>
                  </a:lnTo>
                  <a:lnTo>
                    <a:pt x="12984" y="28089"/>
                  </a:lnTo>
                  <a:lnTo>
                    <a:pt x="12013" y="27604"/>
                  </a:lnTo>
                  <a:lnTo>
                    <a:pt x="11164" y="27058"/>
                  </a:lnTo>
                  <a:lnTo>
                    <a:pt x="10315" y="26451"/>
                  </a:lnTo>
                  <a:lnTo>
                    <a:pt x="9587" y="25723"/>
                  </a:lnTo>
                  <a:lnTo>
                    <a:pt x="8919" y="24935"/>
                  </a:lnTo>
                  <a:lnTo>
                    <a:pt x="8313" y="24025"/>
                  </a:lnTo>
                  <a:lnTo>
                    <a:pt x="7827" y="23054"/>
                  </a:lnTo>
                  <a:lnTo>
                    <a:pt x="7403" y="22083"/>
                  </a:lnTo>
                  <a:lnTo>
                    <a:pt x="7039" y="20991"/>
                  </a:lnTo>
                  <a:lnTo>
                    <a:pt x="6796" y="19839"/>
                  </a:lnTo>
                  <a:lnTo>
                    <a:pt x="6614" y="18565"/>
                  </a:lnTo>
                  <a:lnTo>
                    <a:pt x="6614" y="17351"/>
                  </a:lnTo>
                  <a:lnTo>
                    <a:pt x="6614" y="16077"/>
                  </a:lnTo>
                  <a:lnTo>
                    <a:pt x="6796" y="14864"/>
                  </a:lnTo>
                  <a:lnTo>
                    <a:pt x="7039" y="13711"/>
                  </a:lnTo>
                  <a:lnTo>
                    <a:pt x="7403" y="12619"/>
                  </a:lnTo>
                  <a:lnTo>
                    <a:pt x="7827" y="11588"/>
                  </a:lnTo>
                  <a:lnTo>
                    <a:pt x="8313" y="10617"/>
                  </a:lnTo>
                  <a:lnTo>
                    <a:pt x="8919" y="9768"/>
                  </a:lnTo>
                  <a:lnTo>
                    <a:pt x="9587" y="8979"/>
                  </a:lnTo>
                  <a:lnTo>
                    <a:pt x="10315" y="8251"/>
                  </a:lnTo>
                  <a:lnTo>
                    <a:pt x="11164" y="7584"/>
                  </a:lnTo>
                  <a:lnTo>
                    <a:pt x="12013" y="7038"/>
                  </a:lnTo>
                  <a:lnTo>
                    <a:pt x="12984" y="6552"/>
                  </a:lnTo>
                  <a:lnTo>
                    <a:pt x="13955" y="6188"/>
                  </a:lnTo>
                  <a:lnTo>
                    <a:pt x="14986" y="5946"/>
                  </a:lnTo>
                  <a:lnTo>
                    <a:pt x="16078" y="5764"/>
                  </a:lnTo>
                  <a:close/>
                  <a:moveTo>
                    <a:pt x="18323" y="0"/>
                  </a:moveTo>
                  <a:lnTo>
                    <a:pt x="17231" y="61"/>
                  </a:lnTo>
                  <a:lnTo>
                    <a:pt x="16200" y="121"/>
                  </a:lnTo>
                  <a:lnTo>
                    <a:pt x="15229" y="303"/>
                  </a:lnTo>
                  <a:lnTo>
                    <a:pt x="14258" y="485"/>
                  </a:lnTo>
                  <a:lnTo>
                    <a:pt x="13409" y="789"/>
                  </a:lnTo>
                  <a:lnTo>
                    <a:pt x="12559" y="1092"/>
                  </a:lnTo>
                  <a:lnTo>
                    <a:pt x="11771" y="1456"/>
                  </a:lnTo>
                  <a:lnTo>
                    <a:pt x="10982" y="1820"/>
                  </a:lnTo>
                  <a:lnTo>
                    <a:pt x="10315" y="2305"/>
                  </a:lnTo>
                  <a:lnTo>
                    <a:pt x="9647" y="2730"/>
                  </a:lnTo>
                  <a:lnTo>
                    <a:pt x="9041" y="3276"/>
                  </a:lnTo>
                  <a:lnTo>
                    <a:pt x="8434" y="3761"/>
                  </a:lnTo>
                  <a:lnTo>
                    <a:pt x="7949" y="4307"/>
                  </a:lnTo>
                  <a:lnTo>
                    <a:pt x="7463" y="4914"/>
                  </a:lnTo>
                  <a:lnTo>
                    <a:pt x="6978" y="5460"/>
                  </a:lnTo>
                  <a:lnTo>
                    <a:pt x="6614" y="6067"/>
                  </a:lnTo>
                  <a:lnTo>
                    <a:pt x="5947" y="789"/>
                  </a:lnTo>
                  <a:lnTo>
                    <a:pt x="1" y="789"/>
                  </a:lnTo>
                  <a:lnTo>
                    <a:pt x="1" y="48474"/>
                  </a:lnTo>
                  <a:lnTo>
                    <a:pt x="6614" y="48474"/>
                  </a:lnTo>
                  <a:lnTo>
                    <a:pt x="6614" y="28635"/>
                  </a:lnTo>
                  <a:lnTo>
                    <a:pt x="7039" y="29363"/>
                  </a:lnTo>
                  <a:lnTo>
                    <a:pt x="7524" y="29970"/>
                  </a:lnTo>
                  <a:lnTo>
                    <a:pt x="8070" y="30577"/>
                  </a:lnTo>
                  <a:lnTo>
                    <a:pt x="8616" y="31184"/>
                  </a:lnTo>
                  <a:lnTo>
                    <a:pt x="9223" y="31730"/>
                  </a:lnTo>
                  <a:lnTo>
                    <a:pt x="9890" y="32215"/>
                  </a:lnTo>
                  <a:lnTo>
                    <a:pt x="10557" y="32640"/>
                  </a:lnTo>
                  <a:lnTo>
                    <a:pt x="11285" y="33064"/>
                  </a:lnTo>
                  <a:lnTo>
                    <a:pt x="12074" y="33428"/>
                  </a:lnTo>
                  <a:lnTo>
                    <a:pt x="12863" y="33732"/>
                  </a:lnTo>
                  <a:lnTo>
                    <a:pt x="13651" y="34035"/>
                  </a:lnTo>
                  <a:lnTo>
                    <a:pt x="14501" y="34217"/>
                  </a:lnTo>
                  <a:lnTo>
                    <a:pt x="15411" y="34399"/>
                  </a:lnTo>
                  <a:lnTo>
                    <a:pt x="16321" y="34520"/>
                  </a:lnTo>
                  <a:lnTo>
                    <a:pt x="17292" y="34581"/>
                  </a:lnTo>
                  <a:lnTo>
                    <a:pt x="18262" y="34642"/>
                  </a:lnTo>
                  <a:lnTo>
                    <a:pt x="19172" y="34642"/>
                  </a:lnTo>
                  <a:lnTo>
                    <a:pt x="20022" y="34581"/>
                  </a:lnTo>
                  <a:lnTo>
                    <a:pt x="20871" y="34460"/>
                  </a:lnTo>
                  <a:lnTo>
                    <a:pt x="21720" y="34278"/>
                  </a:lnTo>
                  <a:lnTo>
                    <a:pt x="22570" y="34096"/>
                  </a:lnTo>
                  <a:lnTo>
                    <a:pt x="23358" y="33914"/>
                  </a:lnTo>
                  <a:lnTo>
                    <a:pt x="24147" y="33671"/>
                  </a:lnTo>
                  <a:lnTo>
                    <a:pt x="24875" y="33368"/>
                  </a:lnTo>
                  <a:lnTo>
                    <a:pt x="25664" y="33004"/>
                  </a:lnTo>
                  <a:lnTo>
                    <a:pt x="26331" y="32640"/>
                  </a:lnTo>
                  <a:lnTo>
                    <a:pt x="27059" y="32276"/>
                  </a:lnTo>
                  <a:lnTo>
                    <a:pt x="27727" y="31790"/>
                  </a:lnTo>
                  <a:lnTo>
                    <a:pt x="28333" y="31366"/>
                  </a:lnTo>
                  <a:lnTo>
                    <a:pt x="28940" y="30820"/>
                  </a:lnTo>
                  <a:lnTo>
                    <a:pt x="29547" y="30334"/>
                  </a:lnTo>
                  <a:lnTo>
                    <a:pt x="30093" y="29728"/>
                  </a:lnTo>
                  <a:lnTo>
                    <a:pt x="30578" y="29181"/>
                  </a:lnTo>
                  <a:lnTo>
                    <a:pt x="31124" y="28575"/>
                  </a:lnTo>
                  <a:lnTo>
                    <a:pt x="31549" y="27907"/>
                  </a:lnTo>
                  <a:lnTo>
                    <a:pt x="31973" y="27240"/>
                  </a:lnTo>
                  <a:lnTo>
                    <a:pt x="32398" y="26512"/>
                  </a:lnTo>
                  <a:lnTo>
                    <a:pt x="32762" y="25845"/>
                  </a:lnTo>
                  <a:lnTo>
                    <a:pt x="33126" y="25056"/>
                  </a:lnTo>
                  <a:lnTo>
                    <a:pt x="33430" y="24267"/>
                  </a:lnTo>
                  <a:lnTo>
                    <a:pt x="33733" y="23479"/>
                  </a:lnTo>
                  <a:lnTo>
                    <a:pt x="33915" y="22690"/>
                  </a:lnTo>
                  <a:lnTo>
                    <a:pt x="34158" y="21841"/>
                  </a:lnTo>
                  <a:lnTo>
                    <a:pt x="34340" y="20991"/>
                  </a:lnTo>
                  <a:lnTo>
                    <a:pt x="34461" y="20142"/>
                  </a:lnTo>
                  <a:lnTo>
                    <a:pt x="34522" y="19232"/>
                  </a:lnTo>
                  <a:lnTo>
                    <a:pt x="34582" y="18322"/>
                  </a:lnTo>
                  <a:lnTo>
                    <a:pt x="34643" y="17412"/>
                  </a:lnTo>
                  <a:lnTo>
                    <a:pt x="34582" y="16441"/>
                  </a:lnTo>
                  <a:lnTo>
                    <a:pt x="34522" y="15531"/>
                  </a:lnTo>
                  <a:lnTo>
                    <a:pt x="34461" y="14682"/>
                  </a:lnTo>
                  <a:lnTo>
                    <a:pt x="34340" y="13772"/>
                  </a:lnTo>
                  <a:lnTo>
                    <a:pt x="34158" y="12922"/>
                  </a:lnTo>
                  <a:lnTo>
                    <a:pt x="33915" y="12073"/>
                  </a:lnTo>
                  <a:lnTo>
                    <a:pt x="33733" y="11284"/>
                  </a:lnTo>
                  <a:lnTo>
                    <a:pt x="33430" y="10435"/>
                  </a:lnTo>
                  <a:lnTo>
                    <a:pt x="33126" y="9707"/>
                  </a:lnTo>
                  <a:lnTo>
                    <a:pt x="32762" y="8918"/>
                  </a:lnTo>
                  <a:lnTo>
                    <a:pt x="32398" y="8190"/>
                  </a:lnTo>
                  <a:lnTo>
                    <a:pt x="32034" y="7523"/>
                  </a:lnTo>
                  <a:lnTo>
                    <a:pt x="31549" y="6795"/>
                  </a:lnTo>
                  <a:lnTo>
                    <a:pt x="31124" y="6188"/>
                  </a:lnTo>
                  <a:lnTo>
                    <a:pt x="30639" y="5521"/>
                  </a:lnTo>
                  <a:lnTo>
                    <a:pt x="30093" y="4975"/>
                  </a:lnTo>
                  <a:lnTo>
                    <a:pt x="29547" y="4368"/>
                  </a:lnTo>
                  <a:lnTo>
                    <a:pt x="28940" y="3822"/>
                  </a:lnTo>
                  <a:lnTo>
                    <a:pt x="28333" y="3337"/>
                  </a:lnTo>
                  <a:lnTo>
                    <a:pt x="27727" y="2851"/>
                  </a:lnTo>
                  <a:lnTo>
                    <a:pt x="27059" y="2427"/>
                  </a:lnTo>
                  <a:lnTo>
                    <a:pt x="26392" y="2002"/>
                  </a:lnTo>
                  <a:lnTo>
                    <a:pt x="25664" y="1638"/>
                  </a:lnTo>
                  <a:lnTo>
                    <a:pt x="24936" y="1335"/>
                  </a:lnTo>
                  <a:lnTo>
                    <a:pt x="24147" y="1031"/>
                  </a:lnTo>
                  <a:lnTo>
                    <a:pt x="23419" y="728"/>
                  </a:lnTo>
                  <a:lnTo>
                    <a:pt x="22630" y="546"/>
                  </a:lnTo>
                  <a:lnTo>
                    <a:pt x="21781" y="364"/>
                  </a:lnTo>
                  <a:lnTo>
                    <a:pt x="20932" y="182"/>
                  </a:lnTo>
                  <a:lnTo>
                    <a:pt x="20082" y="121"/>
                  </a:lnTo>
                  <a:lnTo>
                    <a:pt x="19233" y="61"/>
                  </a:lnTo>
                  <a:lnTo>
                    <a:pt x="18323"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0"/>
            <p:cNvSpPr/>
            <p:nvPr/>
          </p:nvSpPr>
          <p:spPr>
            <a:xfrm>
              <a:off x="3091050" y="2429775"/>
              <a:ext cx="866075" cy="1211850"/>
            </a:xfrm>
            <a:custGeom>
              <a:rect b="b" l="l" r="r" t="t"/>
              <a:pathLst>
                <a:path extrusionOk="0" fill="none" h="48474" w="34643">
                  <a:moveTo>
                    <a:pt x="1" y="789"/>
                  </a:moveTo>
                  <a:lnTo>
                    <a:pt x="5947" y="789"/>
                  </a:lnTo>
                  <a:lnTo>
                    <a:pt x="6614" y="6067"/>
                  </a:lnTo>
                  <a:lnTo>
                    <a:pt x="6614" y="6067"/>
                  </a:lnTo>
                  <a:lnTo>
                    <a:pt x="6978" y="5460"/>
                  </a:lnTo>
                  <a:lnTo>
                    <a:pt x="7463" y="4914"/>
                  </a:lnTo>
                  <a:lnTo>
                    <a:pt x="7949" y="4307"/>
                  </a:lnTo>
                  <a:lnTo>
                    <a:pt x="8434" y="3761"/>
                  </a:lnTo>
                  <a:lnTo>
                    <a:pt x="9041" y="3276"/>
                  </a:lnTo>
                  <a:lnTo>
                    <a:pt x="9647" y="2730"/>
                  </a:lnTo>
                  <a:lnTo>
                    <a:pt x="10315" y="2305"/>
                  </a:lnTo>
                  <a:lnTo>
                    <a:pt x="10982" y="1820"/>
                  </a:lnTo>
                  <a:lnTo>
                    <a:pt x="11771" y="1456"/>
                  </a:lnTo>
                  <a:lnTo>
                    <a:pt x="12559" y="1092"/>
                  </a:lnTo>
                  <a:lnTo>
                    <a:pt x="13409" y="789"/>
                  </a:lnTo>
                  <a:lnTo>
                    <a:pt x="14258" y="485"/>
                  </a:lnTo>
                  <a:lnTo>
                    <a:pt x="15229" y="303"/>
                  </a:lnTo>
                  <a:lnTo>
                    <a:pt x="16200" y="121"/>
                  </a:lnTo>
                  <a:lnTo>
                    <a:pt x="17231" y="61"/>
                  </a:lnTo>
                  <a:lnTo>
                    <a:pt x="18323" y="0"/>
                  </a:lnTo>
                  <a:lnTo>
                    <a:pt x="18323" y="0"/>
                  </a:lnTo>
                  <a:lnTo>
                    <a:pt x="19233" y="61"/>
                  </a:lnTo>
                  <a:lnTo>
                    <a:pt x="20082" y="121"/>
                  </a:lnTo>
                  <a:lnTo>
                    <a:pt x="20932" y="182"/>
                  </a:lnTo>
                  <a:lnTo>
                    <a:pt x="21781" y="364"/>
                  </a:lnTo>
                  <a:lnTo>
                    <a:pt x="22630" y="546"/>
                  </a:lnTo>
                  <a:lnTo>
                    <a:pt x="23419" y="728"/>
                  </a:lnTo>
                  <a:lnTo>
                    <a:pt x="24147" y="1031"/>
                  </a:lnTo>
                  <a:lnTo>
                    <a:pt x="24936" y="1335"/>
                  </a:lnTo>
                  <a:lnTo>
                    <a:pt x="25664" y="1638"/>
                  </a:lnTo>
                  <a:lnTo>
                    <a:pt x="26392" y="2002"/>
                  </a:lnTo>
                  <a:lnTo>
                    <a:pt x="27059" y="2427"/>
                  </a:lnTo>
                  <a:lnTo>
                    <a:pt x="27727" y="2851"/>
                  </a:lnTo>
                  <a:lnTo>
                    <a:pt x="28333" y="3337"/>
                  </a:lnTo>
                  <a:lnTo>
                    <a:pt x="28940" y="3822"/>
                  </a:lnTo>
                  <a:lnTo>
                    <a:pt x="29547" y="4368"/>
                  </a:lnTo>
                  <a:lnTo>
                    <a:pt x="30093" y="4975"/>
                  </a:lnTo>
                  <a:lnTo>
                    <a:pt x="30639" y="5521"/>
                  </a:lnTo>
                  <a:lnTo>
                    <a:pt x="31124" y="6188"/>
                  </a:lnTo>
                  <a:lnTo>
                    <a:pt x="31549" y="6795"/>
                  </a:lnTo>
                  <a:lnTo>
                    <a:pt x="32034" y="7523"/>
                  </a:lnTo>
                  <a:lnTo>
                    <a:pt x="32398" y="8190"/>
                  </a:lnTo>
                  <a:lnTo>
                    <a:pt x="32762" y="8918"/>
                  </a:lnTo>
                  <a:lnTo>
                    <a:pt x="33126" y="9707"/>
                  </a:lnTo>
                  <a:lnTo>
                    <a:pt x="33430" y="10435"/>
                  </a:lnTo>
                  <a:lnTo>
                    <a:pt x="33733" y="11284"/>
                  </a:lnTo>
                  <a:lnTo>
                    <a:pt x="33915" y="12073"/>
                  </a:lnTo>
                  <a:lnTo>
                    <a:pt x="34158" y="12922"/>
                  </a:lnTo>
                  <a:lnTo>
                    <a:pt x="34340" y="13772"/>
                  </a:lnTo>
                  <a:lnTo>
                    <a:pt x="34461" y="14682"/>
                  </a:lnTo>
                  <a:lnTo>
                    <a:pt x="34522" y="15531"/>
                  </a:lnTo>
                  <a:lnTo>
                    <a:pt x="34582" y="16441"/>
                  </a:lnTo>
                  <a:lnTo>
                    <a:pt x="34643" y="17412"/>
                  </a:lnTo>
                  <a:lnTo>
                    <a:pt x="34643" y="17412"/>
                  </a:lnTo>
                  <a:lnTo>
                    <a:pt x="34582" y="18322"/>
                  </a:lnTo>
                  <a:lnTo>
                    <a:pt x="34522" y="19232"/>
                  </a:lnTo>
                  <a:lnTo>
                    <a:pt x="34461" y="20142"/>
                  </a:lnTo>
                  <a:lnTo>
                    <a:pt x="34340" y="20991"/>
                  </a:lnTo>
                  <a:lnTo>
                    <a:pt x="34158" y="21841"/>
                  </a:lnTo>
                  <a:lnTo>
                    <a:pt x="33915" y="22690"/>
                  </a:lnTo>
                  <a:lnTo>
                    <a:pt x="33733" y="23479"/>
                  </a:lnTo>
                  <a:lnTo>
                    <a:pt x="33430" y="24267"/>
                  </a:lnTo>
                  <a:lnTo>
                    <a:pt x="33126" y="25056"/>
                  </a:lnTo>
                  <a:lnTo>
                    <a:pt x="32762" y="25845"/>
                  </a:lnTo>
                  <a:lnTo>
                    <a:pt x="32398" y="26512"/>
                  </a:lnTo>
                  <a:lnTo>
                    <a:pt x="31973" y="27240"/>
                  </a:lnTo>
                  <a:lnTo>
                    <a:pt x="31549" y="27907"/>
                  </a:lnTo>
                  <a:lnTo>
                    <a:pt x="31124" y="28575"/>
                  </a:lnTo>
                  <a:lnTo>
                    <a:pt x="30578" y="29181"/>
                  </a:lnTo>
                  <a:lnTo>
                    <a:pt x="30093" y="29728"/>
                  </a:lnTo>
                  <a:lnTo>
                    <a:pt x="29547" y="30334"/>
                  </a:lnTo>
                  <a:lnTo>
                    <a:pt x="28940" y="30820"/>
                  </a:lnTo>
                  <a:lnTo>
                    <a:pt x="28333" y="31366"/>
                  </a:lnTo>
                  <a:lnTo>
                    <a:pt x="27727" y="31790"/>
                  </a:lnTo>
                  <a:lnTo>
                    <a:pt x="27059" y="32276"/>
                  </a:lnTo>
                  <a:lnTo>
                    <a:pt x="26331" y="32640"/>
                  </a:lnTo>
                  <a:lnTo>
                    <a:pt x="25664" y="33004"/>
                  </a:lnTo>
                  <a:lnTo>
                    <a:pt x="24875" y="33368"/>
                  </a:lnTo>
                  <a:lnTo>
                    <a:pt x="24147" y="33671"/>
                  </a:lnTo>
                  <a:lnTo>
                    <a:pt x="23358" y="33914"/>
                  </a:lnTo>
                  <a:lnTo>
                    <a:pt x="22570" y="34096"/>
                  </a:lnTo>
                  <a:lnTo>
                    <a:pt x="21720" y="34278"/>
                  </a:lnTo>
                  <a:lnTo>
                    <a:pt x="20871" y="34460"/>
                  </a:lnTo>
                  <a:lnTo>
                    <a:pt x="20022" y="34581"/>
                  </a:lnTo>
                  <a:lnTo>
                    <a:pt x="19172" y="34642"/>
                  </a:lnTo>
                  <a:lnTo>
                    <a:pt x="18262" y="34642"/>
                  </a:lnTo>
                  <a:lnTo>
                    <a:pt x="18262" y="34642"/>
                  </a:lnTo>
                  <a:lnTo>
                    <a:pt x="17292" y="34581"/>
                  </a:lnTo>
                  <a:lnTo>
                    <a:pt x="16321" y="34520"/>
                  </a:lnTo>
                  <a:lnTo>
                    <a:pt x="15411" y="34399"/>
                  </a:lnTo>
                  <a:lnTo>
                    <a:pt x="14501" y="34217"/>
                  </a:lnTo>
                  <a:lnTo>
                    <a:pt x="13651" y="34035"/>
                  </a:lnTo>
                  <a:lnTo>
                    <a:pt x="12863" y="33732"/>
                  </a:lnTo>
                  <a:lnTo>
                    <a:pt x="12074" y="33428"/>
                  </a:lnTo>
                  <a:lnTo>
                    <a:pt x="11285" y="33064"/>
                  </a:lnTo>
                  <a:lnTo>
                    <a:pt x="10557" y="32640"/>
                  </a:lnTo>
                  <a:lnTo>
                    <a:pt x="9890" y="32215"/>
                  </a:lnTo>
                  <a:lnTo>
                    <a:pt x="9223" y="31730"/>
                  </a:lnTo>
                  <a:lnTo>
                    <a:pt x="8616" y="31184"/>
                  </a:lnTo>
                  <a:lnTo>
                    <a:pt x="8070" y="30577"/>
                  </a:lnTo>
                  <a:lnTo>
                    <a:pt x="7524" y="29970"/>
                  </a:lnTo>
                  <a:lnTo>
                    <a:pt x="7039" y="29363"/>
                  </a:lnTo>
                  <a:lnTo>
                    <a:pt x="6614" y="28635"/>
                  </a:lnTo>
                  <a:lnTo>
                    <a:pt x="6614" y="48474"/>
                  </a:lnTo>
                  <a:lnTo>
                    <a:pt x="1" y="48474"/>
                  </a:lnTo>
                  <a:lnTo>
                    <a:pt x="1" y="7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0"/>
            <p:cNvSpPr/>
            <p:nvPr/>
          </p:nvSpPr>
          <p:spPr>
            <a:xfrm>
              <a:off x="3256375" y="2573850"/>
              <a:ext cx="532400" cy="577900"/>
            </a:xfrm>
            <a:custGeom>
              <a:rect b="b" l="l" r="r" t="t"/>
              <a:pathLst>
                <a:path extrusionOk="0" fill="none" h="23116" w="21296">
                  <a:moveTo>
                    <a:pt x="21296" y="11588"/>
                  </a:moveTo>
                  <a:lnTo>
                    <a:pt x="21296" y="11588"/>
                  </a:lnTo>
                  <a:lnTo>
                    <a:pt x="21235" y="10314"/>
                  </a:lnTo>
                  <a:lnTo>
                    <a:pt x="21114" y="9101"/>
                  </a:lnTo>
                  <a:lnTo>
                    <a:pt x="20810" y="7948"/>
                  </a:lnTo>
                  <a:lnTo>
                    <a:pt x="20507" y="6856"/>
                  </a:lnTo>
                  <a:lnTo>
                    <a:pt x="20082" y="5825"/>
                  </a:lnTo>
                  <a:lnTo>
                    <a:pt x="19536" y="4854"/>
                  </a:lnTo>
                  <a:lnTo>
                    <a:pt x="18990" y="4005"/>
                  </a:lnTo>
                  <a:lnTo>
                    <a:pt x="18323" y="3216"/>
                  </a:lnTo>
                  <a:lnTo>
                    <a:pt x="17534" y="2488"/>
                  </a:lnTo>
                  <a:lnTo>
                    <a:pt x="16745" y="1821"/>
                  </a:lnTo>
                  <a:lnTo>
                    <a:pt x="15896" y="1275"/>
                  </a:lnTo>
                  <a:lnTo>
                    <a:pt x="14925" y="789"/>
                  </a:lnTo>
                  <a:lnTo>
                    <a:pt x="13955" y="425"/>
                  </a:lnTo>
                  <a:lnTo>
                    <a:pt x="12863" y="183"/>
                  </a:lnTo>
                  <a:lnTo>
                    <a:pt x="11771" y="1"/>
                  </a:lnTo>
                  <a:lnTo>
                    <a:pt x="10618" y="1"/>
                  </a:lnTo>
                  <a:lnTo>
                    <a:pt x="10618" y="1"/>
                  </a:lnTo>
                  <a:lnTo>
                    <a:pt x="9465" y="1"/>
                  </a:lnTo>
                  <a:lnTo>
                    <a:pt x="8373" y="183"/>
                  </a:lnTo>
                  <a:lnTo>
                    <a:pt x="7342" y="425"/>
                  </a:lnTo>
                  <a:lnTo>
                    <a:pt x="6371" y="789"/>
                  </a:lnTo>
                  <a:lnTo>
                    <a:pt x="5400" y="1275"/>
                  </a:lnTo>
                  <a:lnTo>
                    <a:pt x="4551" y="1821"/>
                  </a:lnTo>
                  <a:lnTo>
                    <a:pt x="3702" y="2488"/>
                  </a:lnTo>
                  <a:lnTo>
                    <a:pt x="2974" y="3216"/>
                  </a:lnTo>
                  <a:lnTo>
                    <a:pt x="2306" y="4005"/>
                  </a:lnTo>
                  <a:lnTo>
                    <a:pt x="1700" y="4854"/>
                  </a:lnTo>
                  <a:lnTo>
                    <a:pt x="1214" y="5825"/>
                  </a:lnTo>
                  <a:lnTo>
                    <a:pt x="790" y="6856"/>
                  </a:lnTo>
                  <a:lnTo>
                    <a:pt x="426" y="7948"/>
                  </a:lnTo>
                  <a:lnTo>
                    <a:pt x="183" y="9101"/>
                  </a:lnTo>
                  <a:lnTo>
                    <a:pt x="1" y="10314"/>
                  </a:lnTo>
                  <a:lnTo>
                    <a:pt x="1" y="11588"/>
                  </a:lnTo>
                  <a:lnTo>
                    <a:pt x="1" y="11588"/>
                  </a:lnTo>
                  <a:lnTo>
                    <a:pt x="1" y="12802"/>
                  </a:lnTo>
                  <a:lnTo>
                    <a:pt x="183" y="14076"/>
                  </a:lnTo>
                  <a:lnTo>
                    <a:pt x="426" y="15228"/>
                  </a:lnTo>
                  <a:lnTo>
                    <a:pt x="790" y="16320"/>
                  </a:lnTo>
                  <a:lnTo>
                    <a:pt x="1214" y="17291"/>
                  </a:lnTo>
                  <a:lnTo>
                    <a:pt x="1700" y="18262"/>
                  </a:lnTo>
                  <a:lnTo>
                    <a:pt x="2306" y="19172"/>
                  </a:lnTo>
                  <a:lnTo>
                    <a:pt x="2974" y="19960"/>
                  </a:lnTo>
                  <a:lnTo>
                    <a:pt x="3702" y="20688"/>
                  </a:lnTo>
                  <a:lnTo>
                    <a:pt x="4551" y="21295"/>
                  </a:lnTo>
                  <a:lnTo>
                    <a:pt x="5400" y="21841"/>
                  </a:lnTo>
                  <a:lnTo>
                    <a:pt x="6371" y="22326"/>
                  </a:lnTo>
                  <a:lnTo>
                    <a:pt x="7342" y="22690"/>
                  </a:lnTo>
                  <a:lnTo>
                    <a:pt x="8373" y="22933"/>
                  </a:lnTo>
                  <a:lnTo>
                    <a:pt x="9465" y="23115"/>
                  </a:lnTo>
                  <a:lnTo>
                    <a:pt x="10618" y="23115"/>
                  </a:lnTo>
                  <a:lnTo>
                    <a:pt x="10618" y="23115"/>
                  </a:lnTo>
                  <a:lnTo>
                    <a:pt x="11771" y="23115"/>
                  </a:lnTo>
                  <a:lnTo>
                    <a:pt x="12863" y="22933"/>
                  </a:lnTo>
                  <a:lnTo>
                    <a:pt x="13955" y="22690"/>
                  </a:lnTo>
                  <a:lnTo>
                    <a:pt x="14925" y="22326"/>
                  </a:lnTo>
                  <a:lnTo>
                    <a:pt x="15896" y="21841"/>
                  </a:lnTo>
                  <a:lnTo>
                    <a:pt x="16745" y="21295"/>
                  </a:lnTo>
                  <a:lnTo>
                    <a:pt x="17534" y="20688"/>
                  </a:lnTo>
                  <a:lnTo>
                    <a:pt x="18323" y="19960"/>
                  </a:lnTo>
                  <a:lnTo>
                    <a:pt x="18990" y="19172"/>
                  </a:lnTo>
                  <a:lnTo>
                    <a:pt x="19536" y="18262"/>
                  </a:lnTo>
                  <a:lnTo>
                    <a:pt x="20082" y="17291"/>
                  </a:lnTo>
                  <a:lnTo>
                    <a:pt x="20507" y="16320"/>
                  </a:lnTo>
                  <a:lnTo>
                    <a:pt x="20810" y="15228"/>
                  </a:lnTo>
                  <a:lnTo>
                    <a:pt x="21114" y="14076"/>
                  </a:lnTo>
                  <a:lnTo>
                    <a:pt x="21235" y="12802"/>
                  </a:lnTo>
                  <a:lnTo>
                    <a:pt x="21296"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0"/>
            <p:cNvSpPr/>
            <p:nvPr/>
          </p:nvSpPr>
          <p:spPr>
            <a:xfrm>
              <a:off x="4051150" y="2109750"/>
              <a:ext cx="1190650" cy="1166350"/>
            </a:xfrm>
            <a:custGeom>
              <a:rect b="b" l="l" r="r" t="t"/>
              <a:pathLst>
                <a:path extrusionOk="0" h="46654" w="47626">
                  <a:moveTo>
                    <a:pt x="0" y="0"/>
                  </a:moveTo>
                  <a:lnTo>
                    <a:pt x="0" y="46654"/>
                  </a:lnTo>
                  <a:lnTo>
                    <a:pt x="6613" y="46654"/>
                  </a:lnTo>
                  <a:lnTo>
                    <a:pt x="6613" y="11527"/>
                  </a:lnTo>
                  <a:lnTo>
                    <a:pt x="21295" y="39980"/>
                  </a:lnTo>
                  <a:lnTo>
                    <a:pt x="26391" y="39980"/>
                  </a:lnTo>
                  <a:lnTo>
                    <a:pt x="41012" y="11527"/>
                  </a:lnTo>
                  <a:lnTo>
                    <a:pt x="41012" y="46654"/>
                  </a:lnTo>
                  <a:lnTo>
                    <a:pt x="47625" y="46654"/>
                  </a:lnTo>
                  <a:lnTo>
                    <a:pt x="47625" y="0"/>
                  </a:lnTo>
                  <a:lnTo>
                    <a:pt x="39860" y="0"/>
                  </a:lnTo>
                  <a:lnTo>
                    <a:pt x="23843" y="31548"/>
                  </a:lnTo>
                  <a:lnTo>
                    <a:pt x="770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0"/>
            <p:cNvSpPr/>
            <p:nvPr/>
          </p:nvSpPr>
          <p:spPr>
            <a:xfrm>
              <a:off x="5343400" y="2076375"/>
              <a:ext cx="216900" cy="1199725"/>
            </a:xfrm>
            <a:custGeom>
              <a:rect b="b" l="l" r="r" t="t"/>
              <a:pathLst>
                <a:path extrusionOk="0" h="47989" w="8676">
                  <a:moveTo>
                    <a:pt x="4308" y="0"/>
                  </a:moveTo>
                  <a:lnTo>
                    <a:pt x="3883" y="61"/>
                  </a:lnTo>
                  <a:lnTo>
                    <a:pt x="3398" y="122"/>
                  </a:lnTo>
                  <a:lnTo>
                    <a:pt x="2973" y="182"/>
                  </a:lnTo>
                  <a:lnTo>
                    <a:pt x="2609" y="364"/>
                  </a:lnTo>
                  <a:lnTo>
                    <a:pt x="2184" y="486"/>
                  </a:lnTo>
                  <a:lnTo>
                    <a:pt x="1881" y="728"/>
                  </a:lnTo>
                  <a:lnTo>
                    <a:pt x="1517" y="910"/>
                  </a:lnTo>
                  <a:lnTo>
                    <a:pt x="1214" y="1214"/>
                  </a:lnTo>
                  <a:lnTo>
                    <a:pt x="971" y="1456"/>
                  </a:lnTo>
                  <a:lnTo>
                    <a:pt x="728" y="1820"/>
                  </a:lnTo>
                  <a:lnTo>
                    <a:pt x="486" y="2124"/>
                  </a:lnTo>
                  <a:lnTo>
                    <a:pt x="303" y="2488"/>
                  </a:lnTo>
                  <a:lnTo>
                    <a:pt x="182" y="2912"/>
                  </a:lnTo>
                  <a:lnTo>
                    <a:pt x="61" y="3276"/>
                  </a:lnTo>
                  <a:lnTo>
                    <a:pt x="0" y="3701"/>
                  </a:lnTo>
                  <a:lnTo>
                    <a:pt x="0" y="4186"/>
                  </a:lnTo>
                  <a:lnTo>
                    <a:pt x="0" y="4611"/>
                  </a:lnTo>
                  <a:lnTo>
                    <a:pt x="61" y="5036"/>
                  </a:lnTo>
                  <a:lnTo>
                    <a:pt x="182" y="5460"/>
                  </a:lnTo>
                  <a:lnTo>
                    <a:pt x="303" y="5824"/>
                  </a:lnTo>
                  <a:lnTo>
                    <a:pt x="486" y="6189"/>
                  </a:lnTo>
                  <a:lnTo>
                    <a:pt x="728" y="6553"/>
                  </a:lnTo>
                  <a:lnTo>
                    <a:pt x="971" y="6856"/>
                  </a:lnTo>
                  <a:lnTo>
                    <a:pt x="1214" y="7159"/>
                  </a:lnTo>
                  <a:lnTo>
                    <a:pt x="1517" y="7402"/>
                  </a:lnTo>
                  <a:lnTo>
                    <a:pt x="1881" y="7645"/>
                  </a:lnTo>
                  <a:lnTo>
                    <a:pt x="2184" y="7887"/>
                  </a:lnTo>
                  <a:lnTo>
                    <a:pt x="2609" y="8009"/>
                  </a:lnTo>
                  <a:lnTo>
                    <a:pt x="2973" y="8191"/>
                  </a:lnTo>
                  <a:lnTo>
                    <a:pt x="3398" y="8251"/>
                  </a:lnTo>
                  <a:lnTo>
                    <a:pt x="3883" y="8312"/>
                  </a:lnTo>
                  <a:lnTo>
                    <a:pt x="4308" y="8373"/>
                  </a:lnTo>
                  <a:lnTo>
                    <a:pt x="4793" y="8312"/>
                  </a:lnTo>
                  <a:lnTo>
                    <a:pt x="5218" y="8251"/>
                  </a:lnTo>
                  <a:lnTo>
                    <a:pt x="5642" y="8191"/>
                  </a:lnTo>
                  <a:lnTo>
                    <a:pt x="6067" y="8009"/>
                  </a:lnTo>
                  <a:lnTo>
                    <a:pt x="6431" y="7887"/>
                  </a:lnTo>
                  <a:lnTo>
                    <a:pt x="6795" y="7645"/>
                  </a:lnTo>
                  <a:lnTo>
                    <a:pt x="7159" y="7402"/>
                  </a:lnTo>
                  <a:lnTo>
                    <a:pt x="7462" y="7159"/>
                  </a:lnTo>
                  <a:lnTo>
                    <a:pt x="7705" y="6856"/>
                  </a:lnTo>
                  <a:lnTo>
                    <a:pt x="7948" y="6553"/>
                  </a:lnTo>
                  <a:lnTo>
                    <a:pt x="8190" y="6189"/>
                  </a:lnTo>
                  <a:lnTo>
                    <a:pt x="8372" y="5824"/>
                  </a:lnTo>
                  <a:lnTo>
                    <a:pt x="8494" y="5460"/>
                  </a:lnTo>
                  <a:lnTo>
                    <a:pt x="8615" y="5036"/>
                  </a:lnTo>
                  <a:lnTo>
                    <a:pt x="8676" y="4611"/>
                  </a:lnTo>
                  <a:lnTo>
                    <a:pt x="8676" y="4186"/>
                  </a:lnTo>
                  <a:lnTo>
                    <a:pt x="8676" y="3701"/>
                  </a:lnTo>
                  <a:lnTo>
                    <a:pt x="8615" y="3276"/>
                  </a:lnTo>
                  <a:lnTo>
                    <a:pt x="8494" y="2912"/>
                  </a:lnTo>
                  <a:lnTo>
                    <a:pt x="8372" y="2488"/>
                  </a:lnTo>
                  <a:lnTo>
                    <a:pt x="8190" y="2124"/>
                  </a:lnTo>
                  <a:lnTo>
                    <a:pt x="7948" y="1820"/>
                  </a:lnTo>
                  <a:lnTo>
                    <a:pt x="7705" y="1456"/>
                  </a:lnTo>
                  <a:lnTo>
                    <a:pt x="7462" y="1214"/>
                  </a:lnTo>
                  <a:lnTo>
                    <a:pt x="7159" y="910"/>
                  </a:lnTo>
                  <a:lnTo>
                    <a:pt x="6795" y="728"/>
                  </a:lnTo>
                  <a:lnTo>
                    <a:pt x="6431" y="486"/>
                  </a:lnTo>
                  <a:lnTo>
                    <a:pt x="6067" y="364"/>
                  </a:lnTo>
                  <a:lnTo>
                    <a:pt x="5642" y="182"/>
                  </a:lnTo>
                  <a:lnTo>
                    <a:pt x="5218" y="122"/>
                  </a:lnTo>
                  <a:lnTo>
                    <a:pt x="4793" y="61"/>
                  </a:lnTo>
                  <a:lnTo>
                    <a:pt x="4308" y="0"/>
                  </a:lnTo>
                  <a:close/>
                  <a:moveTo>
                    <a:pt x="1032" y="14925"/>
                  </a:moveTo>
                  <a:lnTo>
                    <a:pt x="1032" y="47989"/>
                  </a:lnTo>
                  <a:lnTo>
                    <a:pt x="7644" y="47989"/>
                  </a:lnTo>
                  <a:lnTo>
                    <a:pt x="7644" y="14925"/>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0"/>
            <p:cNvSpPr/>
            <p:nvPr/>
          </p:nvSpPr>
          <p:spPr>
            <a:xfrm>
              <a:off x="5343400" y="2076375"/>
              <a:ext cx="216900" cy="209325"/>
            </a:xfrm>
            <a:custGeom>
              <a:rect b="b" l="l" r="r" t="t"/>
              <a:pathLst>
                <a:path extrusionOk="0" fill="none" h="8373" w="8676">
                  <a:moveTo>
                    <a:pt x="0" y="4186"/>
                  </a:moveTo>
                  <a:lnTo>
                    <a:pt x="0" y="4186"/>
                  </a:lnTo>
                  <a:lnTo>
                    <a:pt x="0" y="3701"/>
                  </a:lnTo>
                  <a:lnTo>
                    <a:pt x="61" y="3276"/>
                  </a:lnTo>
                  <a:lnTo>
                    <a:pt x="182" y="2912"/>
                  </a:lnTo>
                  <a:lnTo>
                    <a:pt x="303" y="2488"/>
                  </a:lnTo>
                  <a:lnTo>
                    <a:pt x="486" y="2124"/>
                  </a:lnTo>
                  <a:lnTo>
                    <a:pt x="728" y="1820"/>
                  </a:lnTo>
                  <a:lnTo>
                    <a:pt x="971" y="1456"/>
                  </a:lnTo>
                  <a:lnTo>
                    <a:pt x="1214" y="1214"/>
                  </a:lnTo>
                  <a:lnTo>
                    <a:pt x="1517" y="910"/>
                  </a:lnTo>
                  <a:lnTo>
                    <a:pt x="1881" y="728"/>
                  </a:lnTo>
                  <a:lnTo>
                    <a:pt x="2184" y="486"/>
                  </a:lnTo>
                  <a:lnTo>
                    <a:pt x="2609" y="364"/>
                  </a:lnTo>
                  <a:lnTo>
                    <a:pt x="2973" y="182"/>
                  </a:lnTo>
                  <a:lnTo>
                    <a:pt x="3398" y="122"/>
                  </a:lnTo>
                  <a:lnTo>
                    <a:pt x="3883" y="61"/>
                  </a:lnTo>
                  <a:lnTo>
                    <a:pt x="4308" y="0"/>
                  </a:lnTo>
                  <a:lnTo>
                    <a:pt x="4308" y="0"/>
                  </a:lnTo>
                  <a:lnTo>
                    <a:pt x="4793" y="61"/>
                  </a:lnTo>
                  <a:lnTo>
                    <a:pt x="5218" y="122"/>
                  </a:lnTo>
                  <a:lnTo>
                    <a:pt x="5642" y="182"/>
                  </a:lnTo>
                  <a:lnTo>
                    <a:pt x="6067" y="364"/>
                  </a:lnTo>
                  <a:lnTo>
                    <a:pt x="6431" y="486"/>
                  </a:lnTo>
                  <a:lnTo>
                    <a:pt x="6795" y="728"/>
                  </a:lnTo>
                  <a:lnTo>
                    <a:pt x="7159" y="910"/>
                  </a:lnTo>
                  <a:lnTo>
                    <a:pt x="7462" y="1214"/>
                  </a:lnTo>
                  <a:lnTo>
                    <a:pt x="7705" y="1456"/>
                  </a:lnTo>
                  <a:lnTo>
                    <a:pt x="7948" y="1820"/>
                  </a:lnTo>
                  <a:lnTo>
                    <a:pt x="8190" y="2124"/>
                  </a:lnTo>
                  <a:lnTo>
                    <a:pt x="8372" y="2488"/>
                  </a:lnTo>
                  <a:lnTo>
                    <a:pt x="8494" y="2912"/>
                  </a:lnTo>
                  <a:lnTo>
                    <a:pt x="8615" y="3276"/>
                  </a:lnTo>
                  <a:lnTo>
                    <a:pt x="8676" y="3701"/>
                  </a:lnTo>
                  <a:lnTo>
                    <a:pt x="8676" y="4186"/>
                  </a:lnTo>
                  <a:lnTo>
                    <a:pt x="8676" y="4186"/>
                  </a:lnTo>
                  <a:lnTo>
                    <a:pt x="8676" y="4611"/>
                  </a:lnTo>
                  <a:lnTo>
                    <a:pt x="8615" y="5036"/>
                  </a:lnTo>
                  <a:lnTo>
                    <a:pt x="8494" y="5460"/>
                  </a:lnTo>
                  <a:lnTo>
                    <a:pt x="8372" y="5824"/>
                  </a:lnTo>
                  <a:lnTo>
                    <a:pt x="8190" y="6189"/>
                  </a:lnTo>
                  <a:lnTo>
                    <a:pt x="7948" y="6553"/>
                  </a:lnTo>
                  <a:lnTo>
                    <a:pt x="7705" y="6856"/>
                  </a:lnTo>
                  <a:lnTo>
                    <a:pt x="7462" y="7159"/>
                  </a:lnTo>
                  <a:lnTo>
                    <a:pt x="7159" y="7402"/>
                  </a:lnTo>
                  <a:lnTo>
                    <a:pt x="6795" y="7645"/>
                  </a:lnTo>
                  <a:lnTo>
                    <a:pt x="6431" y="7887"/>
                  </a:lnTo>
                  <a:lnTo>
                    <a:pt x="6067" y="8009"/>
                  </a:lnTo>
                  <a:lnTo>
                    <a:pt x="5642" y="8191"/>
                  </a:lnTo>
                  <a:lnTo>
                    <a:pt x="5218" y="8251"/>
                  </a:lnTo>
                  <a:lnTo>
                    <a:pt x="4793" y="8312"/>
                  </a:lnTo>
                  <a:lnTo>
                    <a:pt x="4308" y="8373"/>
                  </a:lnTo>
                  <a:lnTo>
                    <a:pt x="4308" y="8373"/>
                  </a:lnTo>
                  <a:lnTo>
                    <a:pt x="3883" y="8312"/>
                  </a:lnTo>
                  <a:lnTo>
                    <a:pt x="3398" y="8251"/>
                  </a:lnTo>
                  <a:lnTo>
                    <a:pt x="2973" y="8191"/>
                  </a:lnTo>
                  <a:lnTo>
                    <a:pt x="2609" y="8009"/>
                  </a:lnTo>
                  <a:lnTo>
                    <a:pt x="2184" y="7887"/>
                  </a:lnTo>
                  <a:lnTo>
                    <a:pt x="1881" y="7645"/>
                  </a:lnTo>
                  <a:lnTo>
                    <a:pt x="1517" y="7402"/>
                  </a:lnTo>
                  <a:lnTo>
                    <a:pt x="1214" y="7159"/>
                  </a:lnTo>
                  <a:lnTo>
                    <a:pt x="971" y="6856"/>
                  </a:lnTo>
                  <a:lnTo>
                    <a:pt x="728" y="6553"/>
                  </a:lnTo>
                  <a:lnTo>
                    <a:pt x="486" y="6189"/>
                  </a:lnTo>
                  <a:lnTo>
                    <a:pt x="303" y="5824"/>
                  </a:lnTo>
                  <a:lnTo>
                    <a:pt x="182" y="5460"/>
                  </a:lnTo>
                  <a:lnTo>
                    <a:pt x="61" y="5036"/>
                  </a:lnTo>
                  <a:lnTo>
                    <a:pt x="0" y="4611"/>
                  </a:lnTo>
                  <a:lnTo>
                    <a:pt x="0" y="418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0"/>
            <p:cNvSpPr/>
            <p:nvPr/>
          </p:nvSpPr>
          <p:spPr>
            <a:xfrm>
              <a:off x="5369175" y="2449475"/>
              <a:ext cx="165350" cy="826625"/>
            </a:xfrm>
            <a:custGeom>
              <a:rect b="b" l="l" r="r" t="t"/>
              <a:pathLst>
                <a:path extrusionOk="0" fill="none" h="33065" w="6614">
                  <a:moveTo>
                    <a:pt x="1" y="1"/>
                  </a:moveTo>
                  <a:lnTo>
                    <a:pt x="6613" y="1"/>
                  </a:lnTo>
                  <a:lnTo>
                    <a:pt x="6613" y="33065"/>
                  </a:lnTo>
                  <a:lnTo>
                    <a:pt x="1" y="33065"/>
                  </a:lnTo>
                  <a:lnTo>
                    <a:pt x="1" y="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0"/>
            <p:cNvSpPr/>
            <p:nvPr/>
          </p:nvSpPr>
          <p:spPr>
            <a:xfrm>
              <a:off x="5661900" y="2429775"/>
              <a:ext cx="762925" cy="846325"/>
            </a:xfrm>
            <a:custGeom>
              <a:rect b="b" l="l" r="r" t="t"/>
              <a:pathLst>
                <a:path extrusionOk="0" h="33853" w="30517">
                  <a:moveTo>
                    <a:pt x="17716" y="0"/>
                  </a:moveTo>
                  <a:lnTo>
                    <a:pt x="16806" y="61"/>
                  </a:lnTo>
                  <a:lnTo>
                    <a:pt x="15835" y="121"/>
                  </a:lnTo>
                  <a:lnTo>
                    <a:pt x="14986" y="243"/>
                  </a:lnTo>
                  <a:lnTo>
                    <a:pt x="14076" y="485"/>
                  </a:lnTo>
                  <a:lnTo>
                    <a:pt x="13226" y="728"/>
                  </a:lnTo>
                  <a:lnTo>
                    <a:pt x="12438" y="1031"/>
                  </a:lnTo>
                  <a:lnTo>
                    <a:pt x="11649" y="1395"/>
                  </a:lnTo>
                  <a:lnTo>
                    <a:pt x="10921" y="1759"/>
                  </a:lnTo>
                  <a:lnTo>
                    <a:pt x="10193" y="2245"/>
                  </a:lnTo>
                  <a:lnTo>
                    <a:pt x="9526" y="2730"/>
                  </a:lnTo>
                  <a:lnTo>
                    <a:pt x="8919" y="3276"/>
                  </a:lnTo>
                  <a:lnTo>
                    <a:pt x="8312" y="3883"/>
                  </a:lnTo>
                  <a:lnTo>
                    <a:pt x="7766" y="4490"/>
                  </a:lnTo>
                  <a:lnTo>
                    <a:pt x="7220" y="5157"/>
                  </a:lnTo>
                  <a:lnTo>
                    <a:pt x="6796" y="5885"/>
                  </a:lnTo>
                  <a:lnTo>
                    <a:pt x="6371" y="6613"/>
                  </a:lnTo>
                  <a:lnTo>
                    <a:pt x="5885" y="789"/>
                  </a:lnTo>
                  <a:lnTo>
                    <a:pt x="1" y="789"/>
                  </a:lnTo>
                  <a:lnTo>
                    <a:pt x="1" y="33853"/>
                  </a:lnTo>
                  <a:lnTo>
                    <a:pt x="6613" y="33853"/>
                  </a:lnTo>
                  <a:lnTo>
                    <a:pt x="6613" y="16805"/>
                  </a:lnTo>
                  <a:lnTo>
                    <a:pt x="6674" y="15470"/>
                  </a:lnTo>
                  <a:lnTo>
                    <a:pt x="6796" y="14257"/>
                  </a:lnTo>
                  <a:lnTo>
                    <a:pt x="7038" y="13104"/>
                  </a:lnTo>
                  <a:lnTo>
                    <a:pt x="7342" y="12012"/>
                  </a:lnTo>
                  <a:lnTo>
                    <a:pt x="7706" y="11042"/>
                  </a:lnTo>
                  <a:lnTo>
                    <a:pt x="8130" y="10132"/>
                  </a:lnTo>
                  <a:lnTo>
                    <a:pt x="8676" y="9282"/>
                  </a:lnTo>
                  <a:lnTo>
                    <a:pt x="9283" y="8554"/>
                  </a:lnTo>
                  <a:lnTo>
                    <a:pt x="9890" y="7887"/>
                  </a:lnTo>
                  <a:lnTo>
                    <a:pt x="10618" y="7280"/>
                  </a:lnTo>
                  <a:lnTo>
                    <a:pt x="11406" y="6795"/>
                  </a:lnTo>
                  <a:lnTo>
                    <a:pt x="12195" y="6370"/>
                  </a:lnTo>
                  <a:lnTo>
                    <a:pt x="13044" y="6067"/>
                  </a:lnTo>
                  <a:lnTo>
                    <a:pt x="14015" y="5824"/>
                  </a:lnTo>
                  <a:lnTo>
                    <a:pt x="14925" y="5703"/>
                  </a:lnTo>
                  <a:lnTo>
                    <a:pt x="15956" y="5642"/>
                  </a:lnTo>
                  <a:lnTo>
                    <a:pt x="16927" y="5703"/>
                  </a:lnTo>
                  <a:lnTo>
                    <a:pt x="17837" y="5824"/>
                  </a:lnTo>
                  <a:lnTo>
                    <a:pt x="18687" y="6006"/>
                  </a:lnTo>
                  <a:lnTo>
                    <a:pt x="19415" y="6310"/>
                  </a:lnTo>
                  <a:lnTo>
                    <a:pt x="20143" y="6613"/>
                  </a:lnTo>
                  <a:lnTo>
                    <a:pt x="20810" y="7038"/>
                  </a:lnTo>
                  <a:lnTo>
                    <a:pt x="21417" y="7523"/>
                  </a:lnTo>
                  <a:lnTo>
                    <a:pt x="21963" y="8130"/>
                  </a:lnTo>
                  <a:lnTo>
                    <a:pt x="22448" y="8797"/>
                  </a:lnTo>
                  <a:lnTo>
                    <a:pt x="22873" y="9464"/>
                  </a:lnTo>
                  <a:lnTo>
                    <a:pt x="23176" y="10314"/>
                  </a:lnTo>
                  <a:lnTo>
                    <a:pt x="23479" y="11163"/>
                  </a:lnTo>
                  <a:lnTo>
                    <a:pt x="23722" y="12134"/>
                  </a:lnTo>
                  <a:lnTo>
                    <a:pt x="23843" y="13165"/>
                  </a:lnTo>
                  <a:lnTo>
                    <a:pt x="23965" y="14257"/>
                  </a:lnTo>
                  <a:lnTo>
                    <a:pt x="23965" y="15470"/>
                  </a:lnTo>
                  <a:lnTo>
                    <a:pt x="23965" y="33853"/>
                  </a:lnTo>
                  <a:lnTo>
                    <a:pt x="30517" y="33853"/>
                  </a:lnTo>
                  <a:lnTo>
                    <a:pt x="30517" y="14803"/>
                  </a:lnTo>
                  <a:lnTo>
                    <a:pt x="30456" y="12983"/>
                  </a:lnTo>
                  <a:lnTo>
                    <a:pt x="30274" y="11284"/>
                  </a:lnTo>
                  <a:lnTo>
                    <a:pt x="30032" y="9768"/>
                  </a:lnTo>
                  <a:lnTo>
                    <a:pt x="29607" y="8312"/>
                  </a:lnTo>
                  <a:lnTo>
                    <a:pt x="29122" y="6977"/>
                  </a:lnTo>
                  <a:lnTo>
                    <a:pt x="28576" y="5764"/>
                  </a:lnTo>
                  <a:lnTo>
                    <a:pt x="27908" y="4672"/>
                  </a:lnTo>
                  <a:lnTo>
                    <a:pt x="27484" y="4186"/>
                  </a:lnTo>
                  <a:lnTo>
                    <a:pt x="27120" y="3701"/>
                  </a:lnTo>
                  <a:lnTo>
                    <a:pt x="26695" y="3215"/>
                  </a:lnTo>
                  <a:lnTo>
                    <a:pt x="26210" y="2791"/>
                  </a:lnTo>
                  <a:lnTo>
                    <a:pt x="25724" y="2427"/>
                  </a:lnTo>
                  <a:lnTo>
                    <a:pt x="25239" y="2063"/>
                  </a:lnTo>
                  <a:lnTo>
                    <a:pt x="24207" y="1456"/>
                  </a:lnTo>
                  <a:lnTo>
                    <a:pt x="23055" y="910"/>
                  </a:lnTo>
                  <a:lnTo>
                    <a:pt x="21841" y="546"/>
                  </a:lnTo>
                  <a:lnTo>
                    <a:pt x="20567" y="243"/>
                  </a:lnTo>
                  <a:lnTo>
                    <a:pt x="19172" y="61"/>
                  </a:lnTo>
                  <a:lnTo>
                    <a:pt x="17716"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0"/>
            <p:cNvSpPr/>
            <p:nvPr/>
          </p:nvSpPr>
          <p:spPr>
            <a:xfrm>
              <a:off x="5661900" y="2429775"/>
              <a:ext cx="762925" cy="846325"/>
            </a:xfrm>
            <a:custGeom>
              <a:rect b="b" l="l" r="r" t="t"/>
              <a:pathLst>
                <a:path extrusionOk="0" fill="none" h="33853" w="30517">
                  <a:moveTo>
                    <a:pt x="30517" y="14803"/>
                  </a:moveTo>
                  <a:lnTo>
                    <a:pt x="30517" y="33853"/>
                  </a:lnTo>
                  <a:lnTo>
                    <a:pt x="23965" y="33853"/>
                  </a:lnTo>
                  <a:lnTo>
                    <a:pt x="23965" y="15470"/>
                  </a:lnTo>
                  <a:lnTo>
                    <a:pt x="23965" y="15470"/>
                  </a:lnTo>
                  <a:lnTo>
                    <a:pt x="23965" y="14257"/>
                  </a:lnTo>
                  <a:lnTo>
                    <a:pt x="23843" y="13165"/>
                  </a:lnTo>
                  <a:lnTo>
                    <a:pt x="23722" y="12134"/>
                  </a:lnTo>
                  <a:lnTo>
                    <a:pt x="23479" y="11163"/>
                  </a:lnTo>
                  <a:lnTo>
                    <a:pt x="23176" y="10314"/>
                  </a:lnTo>
                  <a:lnTo>
                    <a:pt x="22873" y="9464"/>
                  </a:lnTo>
                  <a:lnTo>
                    <a:pt x="22448" y="8797"/>
                  </a:lnTo>
                  <a:lnTo>
                    <a:pt x="21963" y="8130"/>
                  </a:lnTo>
                  <a:lnTo>
                    <a:pt x="21417" y="7523"/>
                  </a:lnTo>
                  <a:lnTo>
                    <a:pt x="20810" y="7038"/>
                  </a:lnTo>
                  <a:lnTo>
                    <a:pt x="20143" y="6613"/>
                  </a:lnTo>
                  <a:lnTo>
                    <a:pt x="19415" y="6310"/>
                  </a:lnTo>
                  <a:lnTo>
                    <a:pt x="18687" y="6006"/>
                  </a:lnTo>
                  <a:lnTo>
                    <a:pt x="17837" y="5824"/>
                  </a:lnTo>
                  <a:lnTo>
                    <a:pt x="16927" y="5703"/>
                  </a:lnTo>
                  <a:lnTo>
                    <a:pt x="15956" y="5642"/>
                  </a:lnTo>
                  <a:lnTo>
                    <a:pt x="15956" y="5642"/>
                  </a:lnTo>
                  <a:lnTo>
                    <a:pt x="14925" y="5703"/>
                  </a:lnTo>
                  <a:lnTo>
                    <a:pt x="14015" y="5824"/>
                  </a:lnTo>
                  <a:lnTo>
                    <a:pt x="13044" y="6067"/>
                  </a:lnTo>
                  <a:lnTo>
                    <a:pt x="12195" y="6370"/>
                  </a:lnTo>
                  <a:lnTo>
                    <a:pt x="11406" y="6795"/>
                  </a:lnTo>
                  <a:lnTo>
                    <a:pt x="10618" y="7280"/>
                  </a:lnTo>
                  <a:lnTo>
                    <a:pt x="9890" y="7887"/>
                  </a:lnTo>
                  <a:lnTo>
                    <a:pt x="9283" y="8554"/>
                  </a:lnTo>
                  <a:lnTo>
                    <a:pt x="8676" y="9282"/>
                  </a:lnTo>
                  <a:lnTo>
                    <a:pt x="8130" y="10132"/>
                  </a:lnTo>
                  <a:lnTo>
                    <a:pt x="7706" y="11042"/>
                  </a:lnTo>
                  <a:lnTo>
                    <a:pt x="7342" y="12012"/>
                  </a:lnTo>
                  <a:lnTo>
                    <a:pt x="7038" y="13104"/>
                  </a:lnTo>
                  <a:lnTo>
                    <a:pt x="6796" y="14257"/>
                  </a:lnTo>
                  <a:lnTo>
                    <a:pt x="6674" y="15470"/>
                  </a:lnTo>
                  <a:lnTo>
                    <a:pt x="6613" y="16805"/>
                  </a:lnTo>
                  <a:lnTo>
                    <a:pt x="6613" y="33853"/>
                  </a:lnTo>
                  <a:lnTo>
                    <a:pt x="1" y="33853"/>
                  </a:lnTo>
                  <a:lnTo>
                    <a:pt x="1" y="789"/>
                  </a:lnTo>
                  <a:lnTo>
                    <a:pt x="5885" y="789"/>
                  </a:lnTo>
                  <a:lnTo>
                    <a:pt x="6371" y="6613"/>
                  </a:lnTo>
                  <a:lnTo>
                    <a:pt x="6371" y="6613"/>
                  </a:lnTo>
                  <a:lnTo>
                    <a:pt x="6796" y="5885"/>
                  </a:lnTo>
                  <a:lnTo>
                    <a:pt x="7220" y="5157"/>
                  </a:lnTo>
                  <a:lnTo>
                    <a:pt x="7766" y="4490"/>
                  </a:lnTo>
                  <a:lnTo>
                    <a:pt x="8312" y="3883"/>
                  </a:lnTo>
                  <a:lnTo>
                    <a:pt x="8919" y="3276"/>
                  </a:lnTo>
                  <a:lnTo>
                    <a:pt x="9526" y="2730"/>
                  </a:lnTo>
                  <a:lnTo>
                    <a:pt x="10193" y="2245"/>
                  </a:lnTo>
                  <a:lnTo>
                    <a:pt x="10921" y="1759"/>
                  </a:lnTo>
                  <a:lnTo>
                    <a:pt x="11649" y="1395"/>
                  </a:lnTo>
                  <a:lnTo>
                    <a:pt x="12438" y="1031"/>
                  </a:lnTo>
                  <a:lnTo>
                    <a:pt x="13226" y="728"/>
                  </a:lnTo>
                  <a:lnTo>
                    <a:pt x="14076" y="485"/>
                  </a:lnTo>
                  <a:lnTo>
                    <a:pt x="14986" y="243"/>
                  </a:lnTo>
                  <a:lnTo>
                    <a:pt x="15835" y="121"/>
                  </a:lnTo>
                  <a:lnTo>
                    <a:pt x="16806" y="61"/>
                  </a:lnTo>
                  <a:lnTo>
                    <a:pt x="17716" y="0"/>
                  </a:lnTo>
                  <a:lnTo>
                    <a:pt x="17716" y="0"/>
                  </a:lnTo>
                  <a:lnTo>
                    <a:pt x="19172" y="61"/>
                  </a:lnTo>
                  <a:lnTo>
                    <a:pt x="20567" y="243"/>
                  </a:lnTo>
                  <a:lnTo>
                    <a:pt x="21841" y="546"/>
                  </a:lnTo>
                  <a:lnTo>
                    <a:pt x="23055" y="910"/>
                  </a:lnTo>
                  <a:lnTo>
                    <a:pt x="24207" y="1456"/>
                  </a:lnTo>
                  <a:lnTo>
                    <a:pt x="25239" y="2063"/>
                  </a:lnTo>
                  <a:lnTo>
                    <a:pt x="25724" y="2427"/>
                  </a:lnTo>
                  <a:lnTo>
                    <a:pt x="26210" y="2791"/>
                  </a:lnTo>
                  <a:lnTo>
                    <a:pt x="26695" y="3215"/>
                  </a:lnTo>
                  <a:lnTo>
                    <a:pt x="27120" y="3701"/>
                  </a:lnTo>
                  <a:lnTo>
                    <a:pt x="27484" y="4186"/>
                  </a:lnTo>
                  <a:lnTo>
                    <a:pt x="27908" y="4672"/>
                  </a:lnTo>
                  <a:lnTo>
                    <a:pt x="28576" y="5764"/>
                  </a:lnTo>
                  <a:lnTo>
                    <a:pt x="29122" y="6977"/>
                  </a:lnTo>
                  <a:lnTo>
                    <a:pt x="29607" y="8312"/>
                  </a:lnTo>
                  <a:lnTo>
                    <a:pt x="30032" y="9768"/>
                  </a:lnTo>
                  <a:lnTo>
                    <a:pt x="30274" y="11284"/>
                  </a:lnTo>
                  <a:lnTo>
                    <a:pt x="30456" y="12983"/>
                  </a:lnTo>
                  <a:lnTo>
                    <a:pt x="30517" y="14803"/>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0"/>
            <p:cNvSpPr/>
            <p:nvPr/>
          </p:nvSpPr>
          <p:spPr>
            <a:xfrm>
              <a:off x="6515825" y="2073350"/>
              <a:ext cx="866050" cy="1219450"/>
            </a:xfrm>
            <a:custGeom>
              <a:rect b="b" l="l" r="r" t="t"/>
              <a:pathLst>
                <a:path extrusionOk="0" h="48778" w="34642">
                  <a:moveTo>
                    <a:pt x="17291" y="19839"/>
                  </a:moveTo>
                  <a:lnTo>
                    <a:pt x="18443" y="19899"/>
                  </a:lnTo>
                  <a:lnTo>
                    <a:pt x="19535" y="20081"/>
                  </a:lnTo>
                  <a:lnTo>
                    <a:pt x="20628" y="20324"/>
                  </a:lnTo>
                  <a:lnTo>
                    <a:pt x="21598" y="20688"/>
                  </a:lnTo>
                  <a:lnTo>
                    <a:pt x="22569" y="21113"/>
                  </a:lnTo>
                  <a:lnTo>
                    <a:pt x="23418" y="21659"/>
                  </a:lnTo>
                  <a:lnTo>
                    <a:pt x="24268" y="22326"/>
                  </a:lnTo>
                  <a:lnTo>
                    <a:pt x="24996" y="23054"/>
                  </a:lnTo>
                  <a:lnTo>
                    <a:pt x="25663" y="23843"/>
                  </a:lnTo>
                  <a:lnTo>
                    <a:pt x="26209" y="24753"/>
                  </a:lnTo>
                  <a:lnTo>
                    <a:pt x="26755" y="25663"/>
                  </a:lnTo>
                  <a:lnTo>
                    <a:pt x="27180" y="26694"/>
                  </a:lnTo>
                  <a:lnTo>
                    <a:pt x="27483" y="27786"/>
                  </a:lnTo>
                  <a:lnTo>
                    <a:pt x="27786" y="28939"/>
                  </a:lnTo>
                  <a:lnTo>
                    <a:pt x="27908" y="30152"/>
                  </a:lnTo>
                  <a:lnTo>
                    <a:pt x="27968" y="31426"/>
                  </a:lnTo>
                  <a:lnTo>
                    <a:pt x="27908" y="32700"/>
                  </a:lnTo>
                  <a:lnTo>
                    <a:pt x="27786" y="33914"/>
                  </a:lnTo>
                  <a:lnTo>
                    <a:pt x="27483" y="35066"/>
                  </a:lnTo>
                  <a:lnTo>
                    <a:pt x="27180" y="36158"/>
                  </a:lnTo>
                  <a:lnTo>
                    <a:pt x="26755" y="37190"/>
                  </a:lnTo>
                  <a:lnTo>
                    <a:pt x="26209" y="38100"/>
                  </a:lnTo>
                  <a:lnTo>
                    <a:pt x="25663" y="39010"/>
                  </a:lnTo>
                  <a:lnTo>
                    <a:pt x="24996" y="39798"/>
                  </a:lnTo>
                  <a:lnTo>
                    <a:pt x="24268" y="40526"/>
                  </a:lnTo>
                  <a:lnTo>
                    <a:pt x="23418" y="41133"/>
                  </a:lnTo>
                  <a:lnTo>
                    <a:pt x="22569" y="41740"/>
                  </a:lnTo>
                  <a:lnTo>
                    <a:pt x="21598" y="42164"/>
                  </a:lnTo>
                  <a:lnTo>
                    <a:pt x="20628" y="42528"/>
                  </a:lnTo>
                  <a:lnTo>
                    <a:pt x="19535" y="42832"/>
                  </a:lnTo>
                  <a:lnTo>
                    <a:pt x="18443" y="42953"/>
                  </a:lnTo>
                  <a:lnTo>
                    <a:pt x="17291" y="43014"/>
                  </a:lnTo>
                  <a:lnTo>
                    <a:pt x="16138" y="42953"/>
                  </a:lnTo>
                  <a:lnTo>
                    <a:pt x="15046" y="42832"/>
                  </a:lnTo>
                  <a:lnTo>
                    <a:pt x="14015" y="42528"/>
                  </a:lnTo>
                  <a:lnTo>
                    <a:pt x="13044" y="42164"/>
                  </a:lnTo>
                  <a:lnTo>
                    <a:pt x="12073" y="41740"/>
                  </a:lnTo>
                  <a:lnTo>
                    <a:pt x="11224" y="41133"/>
                  </a:lnTo>
                  <a:lnTo>
                    <a:pt x="10374" y="40526"/>
                  </a:lnTo>
                  <a:lnTo>
                    <a:pt x="9646" y="39798"/>
                  </a:lnTo>
                  <a:lnTo>
                    <a:pt x="8979" y="39010"/>
                  </a:lnTo>
                  <a:lnTo>
                    <a:pt x="8372" y="38100"/>
                  </a:lnTo>
                  <a:lnTo>
                    <a:pt x="7887" y="37190"/>
                  </a:lnTo>
                  <a:lnTo>
                    <a:pt x="7462" y="36158"/>
                  </a:lnTo>
                  <a:lnTo>
                    <a:pt x="7098" y="35066"/>
                  </a:lnTo>
                  <a:lnTo>
                    <a:pt x="6856" y="33914"/>
                  </a:lnTo>
                  <a:lnTo>
                    <a:pt x="6674" y="32700"/>
                  </a:lnTo>
                  <a:lnTo>
                    <a:pt x="6674" y="31426"/>
                  </a:lnTo>
                  <a:lnTo>
                    <a:pt x="6674" y="30152"/>
                  </a:lnTo>
                  <a:lnTo>
                    <a:pt x="6856" y="28939"/>
                  </a:lnTo>
                  <a:lnTo>
                    <a:pt x="7098" y="27786"/>
                  </a:lnTo>
                  <a:lnTo>
                    <a:pt x="7462" y="26694"/>
                  </a:lnTo>
                  <a:lnTo>
                    <a:pt x="7887" y="25663"/>
                  </a:lnTo>
                  <a:lnTo>
                    <a:pt x="8372" y="24753"/>
                  </a:lnTo>
                  <a:lnTo>
                    <a:pt x="8979" y="23843"/>
                  </a:lnTo>
                  <a:lnTo>
                    <a:pt x="9646" y="23054"/>
                  </a:lnTo>
                  <a:lnTo>
                    <a:pt x="10374" y="22326"/>
                  </a:lnTo>
                  <a:lnTo>
                    <a:pt x="11224" y="21659"/>
                  </a:lnTo>
                  <a:lnTo>
                    <a:pt x="12073" y="21113"/>
                  </a:lnTo>
                  <a:lnTo>
                    <a:pt x="13044" y="20688"/>
                  </a:lnTo>
                  <a:lnTo>
                    <a:pt x="14015" y="20324"/>
                  </a:lnTo>
                  <a:lnTo>
                    <a:pt x="15046" y="20081"/>
                  </a:lnTo>
                  <a:lnTo>
                    <a:pt x="16138" y="19899"/>
                  </a:lnTo>
                  <a:lnTo>
                    <a:pt x="17291" y="19839"/>
                  </a:lnTo>
                  <a:close/>
                  <a:moveTo>
                    <a:pt x="28029" y="0"/>
                  </a:moveTo>
                  <a:lnTo>
                    <a:pt x="28029" y="20142"/>
                  </a:lnTo>
                  <a:lnTo>
                    <a:pt x="27604" y="19414"/>
                  </a:lnTo>
                  <a:lnTo>
                    <a:pt x="27119" y="18747"/>
                  </a:lnTo>
                  <a:lnTo>
                    <a:pt x="26573" y="18140"/>
                  </a:lnTo>
                  <a:lnTo>
                    <a:pt x="25966" y="17594"/>
                  </a:lnTo>
                  <a:lnTo>
                    <a:pt x="25360" y="17048"/>
                  </a:lnTo>
                  <a:lnTo>
                    <a:pt x="24753" y="16562"/>
                  </a:lnTo>
                  <a:lnTo>
                    <a:pt x="24025" y="16077"/>
                  </a:lnTo>
                  <a:lnTo>
                    <a:pt x="23297" y="15713"/>
                  </a:lnTo>
                  <a:lnTo>
                    <a:pt x="22569" y="15349"/>
                  </a:lnTo>
                  <a:lnTo>
                    <a:pt x="21780" y="15046"/>
                  </a:lnTo>
                  <a:lnTo>
                    <a:pt x="20931" y="14742"/>
                  </a:lnTo>
                  <a:lnTo>
                    <a:pt x="20082" y="14500"/>
                  </a:lnTo>
                  <a:lnTo>
                    <a:pt x="19171" y="14378"/>
                  </a:lnTo>
                  <a:lnTo>
                    <a:pt x="18261" y="14196"/>
                  </a:lnTo>
                  <a:lnTo>
                    <a:pt x="17291" y="14136"/>
                  </a:lnTo>
                  <a:lnTo>
                    <a:pt x="15410" y="14136"/>
                  </a:lnTo>
                  <a:lnTo>
                    <a:pt x="14500" y="14196"/>
                  </a:lnTo>
                  <a:lnTo>
                    <a:pt x="13651" y="14318"/>
                  </a:lnTo>
                  <a:lnTo>
                    <a:pt x="12801" y="14439"/>
                  </a:lnTo>
                  <a:lnTo>
                    <a:pt x="12013" y="14621"/>
                  </a:lnTo>
                  <a:lnTo>
                    <a:pt x="11163" y="14864"/>
                  </a:lnTo>
                  <a:lnTo>
                    <a:pt x="10435" y="15106"/>
                  </a:lnTo>
                  <a:lnTo>
                    <a:pt x="9646" y="15410"/>
                  </a:lnTo>
                  <a:lnTo>
                    <a:pt x="8918" y="15713"/>
                  </a:lnTo>
                  <a:lnTo>
                    <a:pt x="8190" y="16138"/>
                  </a:lnTo>
                  <a:lnTo>
                    <a:pt x="7523" y="16502"/>
                  </a:lnTo>
                  <a:lnTo>
                    <a:pt x="6856" y="16926"/>
                  </a:lnTo>
                  <a:lnTo>
                    <a:pt x="6249" y="17412"/>
                  </a:lnTo>
                  <a:lnTo>
                    <a:pt x="5642" y="17897"/>
                  </a:lnTo>
                  <a:lnTo>
                    <a:pt x="5036" y="18443"/>
                  </a:lnTo>
                  <a:lnTo>
                    <a:pt x="4490" y="18989"/>
                  </a:lnTo>
                  <a:lnTo>
                    <a:pt x="4004" y="19596"/>
                  </a:lnTo>
                  <a:lnTo>
                    <a:pt x="3458" y="20203"/>
                  </a:lnTo>
                  <a:lnTo>
                    <a:pt x="3034" y="20870"/>
                  </a:lnTo>
                  <a:lnTo>
                    <a:pt x="2609" y="21537"/>
                  </a:lnTo>
                  <a:lnTo>
                    <a:pt x="2184" y="22205"/>
                  </a:lnTo>
                  <a:lnTo>
                    <a:pt x="1820" y="22933"/>
                  </a:lnTo>
                  <a:lnTo>
                    <a:pt x="1456" y="23661"/>
                  </a:lnTo>
                  <a:lnTo>
                    <a:pt x="1153" y="24449"/>
                  </a:lnTo>
                  <a:lnTo>
                    <a:pt x="910" y="25238"/>
                  </a:lnTo>
                  <a:lnTo>
                    <a:pt x="667" y="26087"/>
                  </a:lnTo>
                  <a:lnTo>
                    <a:pt x="485" y="26876"/>
                  </a:lnTo>
                  <a:lnTo>
                    <a:pt x="303" y="27786"/>
                  </a:lnTo>
                  <a:lnTo>
                    <a:pt x="182" y="28635"/>
                  </a:lnTo>
                  <a:lnTo>
                    <a:pt x="61" y="29545"/>
                  </a:lnTo>
                  <a:lnTo>
                    <a:pt x="0" y="30455"/>
                  </a:lnTo>
                  <a:lnTo>
                    <a:pt x="0" y="31366"/>
                  </a:lnTo>
                  <a:lnTo>
                    <a:pt x="0" y="32276"/>
                  </a:lnTo>
                  <a:lnTo>
                    <a:pt x="61" y="33186"/>
                  </a:lnTo>
                  <a:lnTo>
                    <a:pt x="182" y="34096"/>
                  </a:lnTo>
                  <a:lnTo>
                    <a:pt x="303" y="35006"/>
                  </a:lnTo>
                  <a:lnTo>
                    <a:pt x="485" y="35855"/>
                  </a:lnTo>
                  <a:lnTo>
                    <a:pt x="667" y="36704"/>
                  </a:lnTo>
                  <a:lnTo>
                    <a:pt x="910" y="37493"/>
                  </a:lnTo>
                  <a:lnTo>
                    <a:pt x="1153" y="38282"/>
                  </a:lnTo>
                  <a:lnTo>
                    <a:pt x="1456" y="39070"/>
                  </a:lnTo>
                  <a:lnTo>
                    <a:pt x="1820" y="39798"/>
                  </a:lnTo>
                  <a:lnTo>
                    <a:pt x="2184" y="40526"/>
                  </a:lnTo>
                  <a:lnTo>
                    <a:pt x="2609" y="41254"/>
                  </a:lnTo>
                  <a:lnTo>
                    <a:pt x="3034" y="41922"/>
                  </a:lnTo>
                  <a:lnTo>
                    <a:pt x="3458" y="42589"/>
                  </a:lnTo>
                  <a:lnTo>
                    <a:pt x="4004" y="43196"/>
                  </a:lnTo>
                  <a:lnTo>
                    <a:pt x="4490" y="43803"/>
                  </a:lnTo>
                  <a:lnTo>
                    <a:pt x="5036" y="44349"/>
                  </a:lnTo>
                  <a:lnTo>
                    <a:pt x="5642" y="44895"/>
                  </a:lnTo>
                  <a:lnTo>
                    <a:pt x="6249" y="45380"/>
                  </a:lnTo>
                  <a:lnTo>
                    <a:pt x="6856" y="45865"/>
                  </a:lnTo>
                  <a:lnTo>
                    <a:pt x="7523" y="46351"/>
                  </a:lnTo>
                  <a:lnTo>
                    <a:pt x="8190" y="46715"/>
                  </a:lnTo>
                  <a:lnTo>
                    <a:pt x="8918" y="47079"/>
                  </a:lnTo>
                  <a:lnTo>
                    <a:pt x="9646" y="47443"/>
                  </a:lnTo>
                  <a:lnTo>
                    <a:pt x="10374" y="47746"/>
                  </a:lnTo>
                  <a:lnTo>
                    <a:pt x="11163" y="47989"/>
                  </a:lnTo>
                  <a:lnTo>
                    <a:pt x="11952" y="48231"/>
                  </a:lnTo>
                  <a:lnTo>
                    <a:pt x="12741" y="48413"/>
                  </a:lnTo>
                  <a:lnTo>
                    <a:pt x="13590" y="48535"/>
                  </a:lnTo>
                  <a:lnTo>
                    <a:pt x="14439" y="48656"/>
                  </a:lnTo>
                  <a:lnTo>
                    <a:pt x="15349" y="48717"/>
                  </a:lnTo>
                  <a:lnTo>
                    <a:pt x="16259" y="48777"/>
                  </a:lnTo>
                  <a:lnTo>
                    <a:pt x="17351" y="48717"/>
                  </a:lnTo>
                  <a:lnTo>
                    <a:pt x="18383" y="48595"/>
                  </a:lnTo>
                  <a:lnTo>
                    <a:pt x="19353" y="48474"/>
                  </a:lnTo>
                  <a:lnTo>
                    <a:pt x="20264" y="48231"/>
                  </a:lnTo>
                  <a:lnTo>
                    <a:pt x="21174" y="47989"/>
                  </a:lnTo>
                  <a:lnTo>
                    <a:pt x="22023" y="47685"/>
                  </a:lnTo>
                  <a:lnTo>
                    <a:pt x="22812" y="47321"/>
                  </a:lnTo>
                  <a:lnTo>
                    <a:pt x="23540" y="46897"/>
                  </a:lnTo>
                  <a:lnTo>
                    <a:pt x="24268" y="46472"/>
                  </a:lnTo>
                  <a:lnTo>
                    <a:pt x="24935" y="45987"/>
                  </a:lnTo>
                  <a:lnTo>
                    <a:pt x="25542" y="45501"/>
                  </a:lnTo>
                  <a:lnTo>
                    <a:pt x="26148" y="44955"/>
                  </a:lnTo>
                  <a:lnTo>
                    <a:pt x="26634" y="44409"/>
                  </a:lnTo>
                  <a:lnTo>
                    <a:pt x="27180" y="43863"/>
                  </a:lnTo>
                  <a:lnTo>
                    <a:pt x="27604" y="43256"/>
                  </a:lnTo>
                  <a:lnTo>
                    <a:pt x="28029" y="42710"/>
                  </a:lnTo>
                  <a:lnTo>
                    <a:pt x="28696" y="47928"/>
                  </a:lnTo>
                  <a:lnTo>
                    <a:pt x="34642" y="47928"/>
                  </a:lnTo>
                  <a:lnTo>
                    <a:pt x="34642"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0"/>
            <p:cNvSpPr/>
            <p:nvPr/>
          </p:nvSpPr>
          <p:spPr>
            <a:xfrm>
              <a:off x="6515825" y="2073350"/>
              <a:ext cx="866050" cy="1219450"/>
            </a:xfrm>
            <a:custGeom>
              <a:rect b="b" l="l" r="r" t="t"/>
              <a:pathLst>
                <a:path extrusionOk="0" fill="none" h="48778" w="34642">
                  <a:moveTo>
                    <a:pt x="0" y="31366"/>
                  </a:moveTo>
                  <a:lnTo>
                    <a:pt x="0" y="31366"/>
                  </a:lnTo>
                  <a:lnTo>
                    <a:pt x="0" y="30455"/>
                  </a:lnTo>
                  <a:lnTo>
                    <a:pt x="61" y="29545"/>
                  </a:lnTo>
                  <a:lnTo>
                    <a:pt x="182" y="28635"/>
                  </a:lnTo>
                  <a:lnTo>
                    <a:pt x="303" y="27786"/>
                  </a:lnTo>
                  <a:lnTo>
                    <a:pt x="485" y="26876"/>
                  </a:lnTo>
                  <a:lnTo>
                    <a:pt x="667" y="26087"/>
                  </a:lnTo>
                  <a:lnTo>
                    <a:pt x="910" y="25238"/>
                  </a:lnTo>
                  <a:lnTo>
                    <a:pt x="1153" y="24449"/>
                  </a:lnTo>
                  <a:lnTo>
                    <a:pt x="1456" y="23661"/>
                  </a:lnTo>
                  <a:lnTo>
                    <a:pt x="1820" y="22933"/>
                  </a:lnTo>
                  <a:lnTo>
                    <a:pt x="2184" y="22205"/>
                  </a:lnTo>
                  <a:lnTo>
                    <a:pt x="2609" y="21537"/>
                  </a:lnTo>
                  <a:lnTo>
                    <a:pt x="3034" y="20870"/>
                  </a:lnTo>
                  <a:lnTo>
                    <a:pt x="3458" y="20203"/>
                  </a:lnTo>
                  <a:lnTo>
                    <a:pt x="4004" y="19596"/>
                  </a:lnTo>
                  <a:lnTo>
                    <a:pt x="4490" y="18989"/>
                  </a:lnTo>
                  <a:lnTo>
                    <a:pt x="5036" y="18443"/>
                  </a:lnTo>
                  <a:lnTo>
                    <a:pt x="5642" y="17897"/>
                  </a:lnTo>
                  <a:lnTo>
                    <a:pt x="6249" y="17412"/>
                  </a:lnTo>
                  <a:lnTo>
                    <a:pt x="6856" y="16926"/>
                  </a:lnTo>
                  <a:lnTo>
                    <a:pt x="7523" y="16502"/>
                  </a:lnTo>
                  <a:lnTo>
                    <a:pt x="8190" y="16138"/>
                  </a:lnTo>
                  <a:lnTo>
                    <a:pt x="8918" y="15713"/>
                  </a:lnTo>
                  <a:lnTo>
                    <a:pt x="9646" y="15410"/>
                  </a:lnTo>
                  <a:lnTo>
                    <a:pt x="10435" y="15106"/>
                  </a:lnTo>
                  <a:lnTo>
                    <a:pt x="11163" y="14864"/>
                  </a:lnTo>
                  <a:lnTo>
                    <a:pt x="12013" y="14621"/>
                  </a:lnTo>
                  <a:lnTo>
                    <a:pt x="12801" y="14439"/>
                  </a:lnTo>
                  <a:lnTo>
                    <a:pt x="13651" y="14318"/>
                  </a:lnTo>
                  <a:lnTo>
                    <a:pt x="14500" y="14196"/>
                  </a:lnTo>
                  <a:lnTo>
                    <a:pt x="15410" y="14136"/>
                  </a:lnTo>
                  <a:lnTo>
                    <a:pt x="16320" y="14136"/>
                  </a:lnTo>
                  <a:lnTo>
                    <a:pt x="16320" y="14136"/>
                  </a:lnTo>
                  <a:lnTo>
                    <a:pt x="17291" y="14136"/>
                  </a:lnTo>
                  <a:lnTo>
                    <a:pt x="18261" y="14196"/>
                  </a:lnTo>
                  <a:lnTo>
                    <a:pt x="19171" y="14378"/>
                  </a:lnTo>
                  <a:lnTo>
                    <a:pt x="20082" y="14500"/>
                  </a:lnTo>
                  <a:lnTo>
                    <a:pt x="20931" y="14742"/>
                  </a:lnTo>
                  <a:lnTo>
                    <a:pt x="21780" y="15046"/>
                  </a:lnTo>
                  <a:lnTo>
                    <a:pt x="22569" y="15349"/>
                  </a:lnTo>
                  <a:lnTo>
                    <a:pt x="23297" y="15713"/>
                  </a:lnTo>
                  <a:lnTo>
                    <a:pt x="24025" y="16077"/>
                  </a:lnTo>
                  <a:lnTo>
                    <a:pt x="24753" y="16562"/>
                  </a:lnTo>
                  <a:lnTo>
                    <a:pt x="25360" y="17048"/>
                  </a:lnTo>
                  <a:lnTo>
                    <a:pt x="25966" y="17594"/>
                  </a:lnTo>
                  <a:lnTo>
                    <a:pt x="26573" y="18140"/>
                  </a:lnTo>
                  <a:lnTo>
                    <a:pt x="27119" y="18747"/>
                  </a:lnTo>
                  <a:lnTo>
                    <a:pt x="27604" y="19414"/>
                  </a:lnTo>
                  <a:lnTo>
                    <a:pt x="28029" y="20142"/>
                  </a:lnTo>
                  <a:lnTo>
                    <a:pt x="28029" y="0"/>
                  </a:lnTo>
                  <a:lnTo>
                    <a:pt x="34642" y="0"/>
                  </a:lnTo>
                  <a:lnTo>
                    <a:pt x="34642" y="47928"/>
                  </a:lnTo>
                  <a:lnTo>
                    <a:pt x="28696" y="47928"/>
                  </a:lnTo>
                  <a:lnTo>
                    <a:pt x="28029" y="42710"/>
                  </a:lnTo>
                  <a:lnTo>
                    <a:pt x="28029" y="42710"/>
                  </a:lnTo>
                  <a:lnTo>
                    <a:pt x="27604" y="43256"/>
                  </a:lnTo>
                  <a:lnTo>
                    <a:pt x="27180" y="43863"/>
                  </a:lnTo>
                  <a:lnTo>
                    <a:pt x="26634" y="44409"/>
                  </a:lnTo>
                  <a:lnTo>
                    <a:pt x="26148" y="44955"/>
                  </a:lnTo>
                  <a:lnTo>
                    <a:pt x="25542" y="45501"/>
                  </a:lnTo>
                  <a:lnTo>
                    <a:pt x="24935" y="45987"/>
                  </a:lnTo>
                  <a:lnTo>
                    <a:pt x="24268" y="46472"/>
                  </a:lnTo>
                  <a:lnTo>
                    <a:pt x="23540" y="46897"/>
                  </a:lnTo>
                  <a:lnTo>
                    <a:pt x="22812" y="47321"/>
                  </a:lnTo>
                  <a:lnTo>
                    <a:pt x="22023" y="47685"/>
                  </a:lnTo>
                  <a:lnTo>
                    <a:pt x="21174" y="47989"/>
                  </a:lnTo>
                  <a:lnTo>
                    <a:pt x="20264" y="48231"/>
                  </a:lnTo>
                  <a:lnTo>
                    <a:pt x="19353" y="48474"/>
                  </a:lnTo>
                  <a:lnTo>
                    <a:pt x="18383" y="48595"/>
                  </a:lnTo>
                  <a:lnTo>
                    <a:pt x="17351" y="48717"/>
                  </a:lnTo>
                  <a:lnTo>
                    <a:pt x="16259" y="48777"/>
                  </a:lnTo>
                  <a:lnTo>
                    <a:pt x="16259" y="48777"/>
                  </a:lnTo>
                  <a:lnTo>
                    <a:pt x="15349" y="48717"/>
                  </a:lnTo>
                  <a:lnTo>
                    <a:pt x="14439" y="48656"/>
                  </a:lnTo>
                  <a:lnTo>
                    <a:pt x="13590" y="48535"/>
                  </a:lnTo>
                  <a:lnTo>
                    <a:pt x="12741" y="48413"/>
                  </a:lnTo>
                  <a:lnTo>
                    <a:pt x="11952" y="48231"/>
                  </a:lnTo>
                  <a:lnTo>
                    <a:pt x="11163" y="47989"/>
                  </a:lnTo>
                  <a:lnTo>
                    <a:pt x="10374" y="47746"/>
                  </a:lnTo>
                  <a:lnTo>
                    <a:pt x="9646" y="47443"/>
                  </a:lnTo>
                  <a:lnTo>
                    <a:pt x="8918" y="47079"/>
                  </a:lnTo>
                  <a:lnTo>
                    <a:pt x="8190" y="46715"/>
                  </a:lnTo>
                  <a:lnTo>
                    <a:pt x="7523" y="46351"/>
                  </a:lnTo>
                  <a:lnTo>
                    <a:pt x="6856" y="45865"/>
                  </a:lnTo>
                  <a:lnTo>
                    <a:pt x="6249" y="45380"/>
                  </a:lnTo>
                  <a:lnTo>
                    <a:pt x="5642" y="44895"/>
                  </a:lnTo>
                  <a:lnTo>
                    <a:pt x="5036" y="44349"/>
                  </a:lnTo>
                  <a:lnTo>
                    <a:pt x="4490" y="43803"/>
                  </a:lnTo>
                  <a:lnTo>
                    <a:pt x="4004" y="43196"/>
                  </a:lnTo>
                  <a:lnTo>
                    <a:pt x="3458" y="42589"/>
                  </a:lnTo>
                  <a:lnTo>
                    <a:pt x="3034" y="41922"/>
                  </a:lnTo>
                  <a:lnTo>
                    <a:pt x="2609" y="41254"/>
                  </a:lnTo>
                  <a:lnTo>
                    <a:pt x="2184" y="40526"/>
                  </a:lnTo>
                  <a:lnTo>
                    <a:pt x="1820" y="39798"/>
                  </a:lnTo>
                  <a:lnTo>
                    <a:pt x="1456" y="39070"/>
                  </a:lnTo>
                  <a:lnTo>
                    <a:pt x="1153" y="38282"/>
                  </a:lnTo>
                  <a:lnTo>
                    <a:pt x="910" y="37493"/>
                  </a:lnTo>
                  <a:lnTo>
                    <a:pt x="667" y="36704"/>
                  </a:lnTo>
                  <a:lnTo>
                    <a:pt x="485" y="35855"/>
                  </a:lnTo>
                  <a:lnTo>
                    <a:pt x="303" y="35006"/>
                  </a:lnTo>
                  <a:lnTo>
                    <a:pt x="182" y="34096"/>
                  </a:lnTo>
                  <a:lnTo>
                    <a:pt x="61" y="33186"/>
                  </a:lnTo>
                  <a:lnTo>
                    <a:pt x="0" y="32276"/>
                  </a:lnTo>
                  <a:lnTo>
                    <a:pt x="0" y="31366"/>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0"/>
            <p:cNvSpPr/>
            <p:nvPr/>
          </p:nvSpPr>
          <p:spPr>
            <a:xfrm>
              <a:off x="6682650" y="2569300"/>
              <a:ext cx="532400" cy="579400"/>
            </a:xfrm>
            <a:custGeom>
              <a:rect b="b" l="l" r="r" t="t"/>
              <a:pathLst>
                <a:path extrusionOk="0" fill="none" h="23176" w="21296">
                  <a:moveTo>
                    <a:pt x="21295" y="11588"/>
                  </a:moveTo>
                  <a:lnTo>
                    <a:pt x="21295" y="11588"/>
                  </a:lnTo>
                  <a:lnTo>
                    <a:pt x="21235" y="10314"/>
                  </a:lnTo>
                  <a:lnTo>
                    <a:pt x="21113" y="9101"/>
                  </a:lnTo>
                  <a:lnTo>
                    <a:pt x="20810" y="7948"/>
                  </a:lnTo>
                  <a:lnTo>
                    <a:pt x="20507" y="6856"/>
                  </a:lnTo>
                  <a:lnTo>
                    <a:pt x="20082" y="5825"/>
                  </a:lnTo>
                  <a:lnTo>
                    <a:pt x="19536" y="4915"/>
                  </a:lnTo>
                  <a:lnTo>
                    <a:pt x="18990" y="4005"/>
                  </a:lnTo>
                  <a:lnTo>
                    <a:pt x="18323" y="3216"/>
                  </a:lnTo>
                  <a:lnTo>
                    <a:pt x="17595" y="2488"/>
                  </a:lnTo>
                  <a:lnTo>
                    <a:pt x="16745" y="1821"/>
                  </a:lnTo>
                  <a:lnTo>
                    <a:pt x="15896" y="1275"/>
                  </a:lnTo>
                  <a:lnTo>
                    <a:pt x="14925" y="850"/>
                  </a:lnTo>
                  <a:lnTo>
                    <a:pt x="13955" y="486"/>
                  </a:lnTo>
                  <a:lnTo>
                    <a:pt x="12862" y="243"/>
                  </a:lnTo>
                  <a:lnTo>
                    <a:pt x="11770" y="61"/>
                  </a:lnTo>
                  <a:lnTo>
                    <a:pt x="10618" y="1"/>
                  </a:lnTo>
                  <a:lnTo>
                    <a:pt x="10618" y="1"/>
                  </a:lnTo>
                  <a:lnTo>
                    <a:pt x="9465" y="61"/>
                  </a:lnTo>
                  <a:lnTo>
                    <a:pt x="8373" y="243"/>
                  </a:lnTo>
                  <a:lnTo>
                    <a:pt x="7342" y="486"/>
                  </a:lnTo>
                  <a:lnTo>
                    <a:pt x="6371" y="850"/>
                  </a:lnTo>
                  <a:lnTo>
                    <a:pt x="5400" y="1275"/>
                  </a:lnTo>
                  <a:lnTo>
                    <a:pt x="4551" y="1821"/>
                  </a:lnTo>
                  <a:lnTo>
                    <a:pt x="3701" y="2488"/>
                  </a:lnTo>
                  <a:lnTo>
                    <a:pt x="2973" y="3216"/>
                  </a:lnTo>
                  <a:lnTo>
                    <a:pt x="2306" y="4005"/>
                  </a:lnTo>
                  <a:lnTo>
                    <a:pt x="1699" y="4915"/>
                  </a:lnTo>
                  <a:lnTo>
                    <a:pt x="1214" y="5825"/>
                  </a:lnTo>
                  <a:lnTo>
                    <a:pt x="789" y="6856"/>
                  </a:lnTo>
                  <a:lnTo>
                    <a:pt x="425" y="7948"/>
                  </a:lnTo>
                  <a:lnTo>
                    <a:pt x="183" y="9101"/>
                  </a:lnTo>
                  <a:lnTo>
                    <a:pt x="1" y="10314"/>
                  </a:lnTo>
                  <a:lnTo>
                    <a:pt x="1" y="11588"/>
                  </a:lnTo>
                  <a:lnTo>
                    <a:pt x="1" y="11588"/>
                  </a:lnTo>
                  <a:lnTo>
                    <a:pt x="1" y="12862"/>
                  </a:lnTo>
                  <a:lnTo>
                    <a:pt x="183" y="14076"/>
                  </a:lnTo>
                  <a:lnTo>
                    <a:pt x="425" y="15228"/>
                  </a:lnTo>
                  <a:lnTo>
                    <a:pt x="789" y="16320"/>
                  </a:lnTo>
                  <a:lnTo>
                    <a:pt x="1214" y="17352"/>
                  </a:lnTo>
                  <a:lnTo>
                    <a:pt x="1699" y="18262"/>
                  </a:lnTo>
                  <a:lnTo>
                    <a:pt x="2306" y="19172"/>
                  </a:lnTo>
                  <a:lnTo>
                    <a:pt x="2973" y="19960"/>
                  </a:lnTo>
                  <a:lnTo>
                    <a:pt x="3701" y="20688"/>
                  </a:lnTo>
                  <a:lnTo>
                    <a:pt x="4551" y="21295"/>
                  </a:lnTo>
                  <a:lnTo>
                    <a:pt x="5400" y="21902"/>
                  </a:lnTo>
                  <a:lnTo>
                    <a:pt x="6371" y="22326"/>
                  </a:lnTo>
                  <a:lnTo>
                    <a:pt x="7342" y="22690"/>
                  </a:lnTo>
                  <a:lnTo>
                    <a:pt x="8373" y="22994"/>
                  </a:lnTo>
                  <a:lnTo>
                    <a:pt x="9465" y="23115"/>
                  </a:lnTo>
                  <a:lnTo>
                    <a:pt x="10618" y="23176"/>
                  </a:lnTo>
                  <a:lnTo>
                    <a:pt x="10618" y="23176"/>
                  </a:lnTo>
                  <a:lnTo>
                    <a:pt x="11770" y="23115"/>
                  </a:lnTo>
                  <a:lnTo>
                    <a:pt x="12862" y="22994"/>
                  </a:lnTo>
                  <a:lnTo>
                    <a:pt x="13955" y="22690"/>
                  </a:lnTo>
                  <a:lnTo>
                    <a:pt x="14925" y="22326"/>
                  </a:lnTo>
                  <a:lnTo>
                    <a:pt x="15896" y="21902"/>
                  </a:lnTo>
                  <a:lnTo>
                    <a:pt x="16745" y="21295"/>
                  </a:lnTo>
                  <a:lnTo>
                    <a:pt x="17595" y="20688"/>
                  </a:lnTo>
                  <a:lnTo>
                    <a:pt x="18323" y="19960"/>
                  </a:lnTo>
                  <a:lnTo>
                    <a:pt x="18990" y="19172"/>
                  </a:lnTo>
                  <a:lnTo>
                    <a:pt x="19536" y="18262"/>
                  </a:lnTo>
                  <a:lnTo>
                    <a:pt x="20082" y="17352"/>
                  </a:lnTo>
                  <a:lnTo>
                    <a:pt x="20507" y="16320"/>
                  </a:lnTo>
                  <a:lnTo>
                    <a:pt x="20810" y="15228"/>
                  </a:lnTo>
                  <a:lnTo>
                    <a:pt x="21113" y="14076"/>
                  </a:lnTo>
                  <a:lnTo>
                    <a:pt x="21235" y="12862"/>
                  </a:lnTo>
                  <a:lnTo>
                    <a:pt x="21295" y="1158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3" name="Google Shape;223;p10"/>
          <p:cNvSpPr txBox="1"/>
          <p:nvPr>
            <p:ph type="title"/>
          </p:nvPr>
        </p:nvSpPr>
        <p:spPr>
          <a:xfrm>
            <a:off x="1961400" y="1720375"/>
            <a:ext cx="5221200" cy="13848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1pPr>
            <a:lvl2pPr lvl="1"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2pPr>
            <a:lvl3pPr lvl="2"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3pPr>
            <a:lvl4pPr lvl="3"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4pPr>
            <a:lvl5pPr lvl="4"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5pPr>
            <a:lvl6pPr lvl="5"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6pPr>
            <a:lvl7pPr lvl="6"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7pPr>
            <a:lvl8pPr lvl="7"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8pPr>
            <a:lvl9pPr lvl="8" rtl="0" algn="ctr">
              <a:lnSpc>
                <a:spcPct val="90000"/>
              </a:lnSpc>
              <a:spcBef>
                <a:spcPts val="0"/>
              </a:spcBef>
              <a:spcAft>
                <a:spcPts val="0"/>
              </a:spcAft>
              <a:buNone/>
              <a:defRPr sz="4500">
                <a:solidFill>
                  <a:schemeClr val="dk1"/>
                </a:solidFill>
                <a:latin typeface="DM Serif Display"/>
                <a:ea typeface="DM Serif Display"/>
                <a:cs typeface="DM Serif Display"/>
                <a:sym typeface="DM Serif Display"/>
              </a:defRPr>
            </a:lvl9pPr>
          </a:lstStyle>
          <a:p/>
        </p:txBody>
      </p:sp>
      <p:sp>
        <p:nvSpPr>
          <p:cNvPr id="224" name="Google Shape;224;p10"/>
          <p:cNvSpPr txBox="1"/>
          <p:nvPr>
            <p:ph idx="2" type="title"/>
          </p:nvPr>
        </p:nvSpPr>
        <p:spPr>
          <a:xfrm>
            <a:off x="1961675" y="3301450"/>
            <a:ext cx="5221200" cy="10263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None/>
              <a:defRPr sz="1400">
                <a:solidFill>
                  <a:schemeClr val="dk1"/>
                </a:solidFill>
                <a:latin typeface="DM Sans"/>
                <a:ea typeface="DM Sans"/>
                <a:cs typeface="DM Sans"/>
                <a:sym typeface="DM Sans"/>
              </a:defRPr>
            </a:lvl1pPr>
            <a:lvl2pPr lvl="1" rtl="0" algn="ctr">
              <a:spcBef>
                <a:spcPts val="0"/>
              </a:spcBef>
              <a:spcAft>
                <a:spcPts val="0"/>
              </a:spcAft>
              <a:buNone/>
              <a:defRPr b="1" sz="4500">
                <a:solidFill>
                  <a:schemeClr val="dk1"/>
                </a:solidFill>
                <a:latin typeface="DM Sans"/>
                <a:ea typeface="DM Sans"/>
                <a:cs typeface="DM Sans"/>
                <a:sym typeface="DM Sans"/>
              </a:defRPr>
            </a:lvl2pPr>
            <a:lvl3pPr lvl="2" rtl="0" algn="ctr">
              <a:spcBef>
                <a:spcPts val="0"/>
              </a:spcBef>
              <a:spcAft>
                <a:spcPts val="0"/>
              </a:spcAft>
              <a:buNone/>
              <a:defRPr b="1" sz="4500">
                <a:solidFill>
                  <a:schemeClr val="dk1"/>
                </a:solidFill>
                <a:latin typeface="DM Sans"/>
                <a:ea typeface="DM Sans"/>
                <a:cs typeface="DM Sans"/>
                <a:sym typeface="DM Sans"/>
              </a:defRPr>
            </a:lvl3pPr>
            <a:lvl4pPr lvl="3" rtl="0" algn="ctr">
              <a:spcBef>
                <a:spcPts val="0"/>
              </a:spcBef>
              <a:spcAft>
                <a:spcPts val="0"/>
              </a:spcAft>
              <a:buNone/>
              <a:defRPr b="1" sz="4500">
                <a:solidFill>
                  <a:schemeClr val="dk1"/>
                </a:solidFill>
                <a:latin typeface="DM Sans"/>
                <a:ea typeface="DM Sans"/>
                <a:cs typeface="DM Sans"/>
                <a:sym typeface="DM Sans"/>
              </a:defRPr>
            </a:lvl4pPr>
            <a:lvl5pPr lvl="4" rtl="0" algn="ctr">
              <a:spcBef>
                <a:spcPts val="0"/>
              </a:spcBef>
              <a:spcAft>
                <a:spcPts val="0"/>
              </a:spcAft>
              <a:buNone/>
              <a:defRPr b="1" sz="4500">
                <a:solidFill>
                  <a:schemeClr val="dk1"/>
                </a:solidFill>
                <a:latin typeface="DM Sans"/>
                <a:ea typeface="DM Sans"/>
                <a:cs typeface="DM Sans"/>
                <a:sym typeface="DM Sans"/>
              </a:defRPr>
            </a:lvl5pPr>
            <a:lvl6pPr lvl="5" rtl="0" algn="ctr">
              <a:spcBef>
                <a:spcPts val="0"/>
              </a:spcBef>
              <a:spcAft>
                <a:spcPts val="0"/>
              </a:spcAft>
              <a:buNone/>
              <a:defRPr b="1" sz="4500">
                <a:solidFill>
                  <a:schemeClr val="dk1"/>
                </a:solidFill>
                <a:latin typeface="DM Sans"/>
                <a:ea typeface="DM Sans"/>
                <a:cs typeface="DM Sans"/>
                <a:sym typeface="DM Sans"/>
              </a:defRPr>
            </a:lvl6pPr>
            <a:lvl7pPr lvl="6" rtl="0" algn="ctr">
              <a:spcBef>
                <a:spcPts val="0"/>
              </a:spcBef>
              <a:spcAft>
                <a:spcPts val="0"/>
              </a:spcAft>
              <a:buNone/>
              <a:defRPr b="1" sz="4500">
                <a:solidFill>
                  <a:schemeClr val="dk1"/>
                </a:solidFill>
                <a:latin typeface="DM Sans"/>
                <a:ea typeface="DM Sans"/>
                <a:cs typeface="DM Sans"/>
                <a:sym typeface="DM Sans"/>
              </a:defRPr>
            </a:lvl7pPr>
            <a:lvl8pPr lvl="7" rtl="0" algn="ctr">
              <a:spcBef>
                <a:spcPts val="0"/>
              </a:spcBef>
              <a:spcAft>
                <a:spcPts val="0"/>
              </a:spcAft>
              <a:buNone/>
              <a:defRPr b="1" sz="4500">
                <a:solidFill>
                  <a:schemeClr val="dk1"/>
                </a:solidFill>
                <a:latin typeface="DM Sans"/>
                <a:ea typeface="DM Sans"/>
                <a:cs typeface="DM Sans"/>
                <a:sym typeface="DM Sans"/>
              </a:defRPr>
            </a:lvl8pPr>
            <a:lvl9pPr lvl="8" rtl="0" algn="ctr">
              <a:spcBef>
                <a:spcPts val="0"/>
              </a:spcBef>
              <a:spcAft>
                <a:spcPts val="0"/>
              </a:spcAft>
              <a:buNone/>
              <a:defRPr b="1" sz="4500">
                <a:solidFill>
                  <a:schemeClr val="dk1"/>
                </a:solidFill>
                <a:latin typeface="DM Sans"/>
                <a:ea typeface="DM Sans"/>
                <a:cs typeface="DM Sans"/>
                <a:sym typeface="DM Sans"/>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Image Half Right [Teal]">
  <p:cSld name="BLANK_1_1_1_1_1_1_1_1_1_1_1_1_1_1_1_1_1_1_1_1_1_1_1_1_1_1_1_1_1_1_1_1_1_1_1_1_1_1_1_1_2">
    <p:bg>
      <p:bgPr>
        <a:solidFill>
          <a:srgbClr val="A6FFE0"/>
        </a:solidFill>
      </p:bgPr>
    </p:bg>
    <p:spTree>
      <p:nvGrpSpPr>
        <p:cNvPr id="1308" name="Shape 1308"/>
        <p:cNvGrpSpPr/>
        <p:nvPr/>
      </p:nvGrpSpPr>
      <p:grpSpPr>
        <a:xfrm>
          <a:off x="0" y="0"/>
          <a:ext cx="0" cy="0"/>
          <a:chOff x="0" y="0"/>
          <a:chExt cx="0" cy="0"/>
        </a:xfrm>
      </p:grpSpPr>
      <p:sp>
        <p:nvSpPr>
          <p:cNvPr id="1309" name="Google Shape;1309;p91"/>
          <p:cNvSpPr/>
          <p:nvPr/>
        </p:nvSpPr>
        <p:spPr>
          <a:xfrm>
            <a:off x="4470825"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310" name="Google Shape;1310;p91"/>
          <p:cNvGrpSpPr/>
          <p:nvPr/>
        </p:nvGrpSpPr>
        <p:grpSpPr>
          <a:xfrm>
            <a:off x="8625005" y="4489229"/>
            <a:ext cx="323872" cy="323755"/>
            <a:chOff x="1189675" y="238125"/>
            <a:chExt cx="5240650" cy="5238750"/>
          </a:xfrm>
        </p:grpSpPr>
        <p:sp>
          <p:nvSpPr>
            <p:cNvPr id="1311" name="Google Shape;1311;p91"/>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12" name="Google Shape;1312;p91"/>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13" name="Google Shape;1313;p91"/>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14" name="Google Shape;1314;p91"/>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315" name="Google Shape;1315;p91"/>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316" name="Google Shape;1316;p91"/>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317" name="Google Shape;1317;p91"/>
          <p:cNvSpPr txBox="1"/>
          <p:nvPr>
            <p:ph idx="1" type="body"/>
          </p:nvPr>
        </p:nvSpPr>
        <p:spPr>
          <a:xfrm>
            <a:off x="599050" y="1374213"/>
            <a:ext cx="31776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a Image Half Right [Purple]">
  <p:cSld name="BLANK_1_1_1_1_1_1_1_1_1_1_1_1_1_1_1_1_1_1_1_1_1_1_1_1_1_1_1_1_1_1_1_1_1_1_1_1_1_1_1_1_2_1">
    <p:bg>
      <p:bgPr>
        <a:solidFill>
          <a:srgbClr val="E6D6FF"/>
        </a:solidFill>
      </p:bgPr>
    </p:bg>
    <p:spTree>
      <p:nvGrpSpPr>
        <p:cNvPr id="1318" name="Shape 1318"/>
        <p:cNvGrpSpPr/>
        <p:nvPr/>
      </p:nvGrpSpPr>
      <p:grpSpPr>
        <a:xfrm>
          <a:off x="0" y="0"/>
          <a:ext cx="0" cy="0"/>
          <a:chOff x="0" y="0"/>
          <a:chExt cx="0" cy="0"/>
        </a:xfrm>
      </p:grpSpPr>
      <p:sp>
        <p:nvSpPr>
          <p:cNvPr id="1319" name="Google Shape;1319;p92"/>
          <p:cNvSpPr/>
          <p:nvPr/>
        </p:nvSpPr>
        <p:spPr>
          <a:xfrm>
            <a:off x="4470825"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320" name="Google Shape;1320;p92"/>
          <p:cNvGrpSpPr/>
          <p:nvPr/>
        </p:nvGrpSpPr>
        <p:grpSpPr>
          <a:xfrm>
            <a:off x="8625005" y="4489229"/>
            <a:ext cx="323872" cy="323755"/>
            <a:chOff x="1189675" y="238125"/>
            <a:chExt cx="5240650" cy="5238750"/>
          </a:xfrm>
        </p:grpSpPr>
        <p:sp>
          <p:nvSpPr>
            <p:cNvPr id="1321" name="Google Shape;1321;p92"/>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22" name="Google Shape;1322;p92"/>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23" name="Google Shape;1323;p92"/>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24" name="Google Shape;1324;p92"/>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325" name="Google Shape;1325;p92"/>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326" name="Google Shape;1326;p92"/>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327" name="Google Shape;1327;p92"/>
          <p:cNvSpPr txBox="1"/>
          <p:nvPr>
            <p:ph idx="1" type="body"/>
          </p:nvPr>
        </p:nvSpPr>
        <p:spPr>
          <a:xfrm>
            <a:off x="599050" y="1374213"/>
            <a:ext cx="31776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b Image Half Right [Red]">
  <p:cSld name="BLANK_1_1_1_1_1_1_1_1_1_1_1_1_1_1_1_1_1_1_1_1_1_1_1_1_1_1_1_1_1_1_1_1_1_1_1_1_1_1_1_1_2_1_1">
    <p:bg>
      <p:bgPr>
        <a:solidFill>
          <a:srgbClr val="FFD4E4"/>
        </a:solidFill>
      </p:bgPr>
    </p:bg>
    <p:spTree>
      <p:nvGrpSpPr>
        <p:cNvPr id="1328" name="Shape 1328"/>
        <p:cNvGrpSpPr/>
        <p:nvPr/>
      </p:nvGrpSpPr>
      <p:grpSpPr>
        <a:xfrm>
          <a:off x="0" y="0"/>
          <a:ext cx="0" cy="0"/>
          <a:chOff x="0" y="0"/>
          <a:chExt cx="0" cy="0"/>
        </a:xfrm>
      </p:grpSpPr>
      <p:sp>
        <p:nvSpPr>
          <p:cNvPr id="1329" name="Google Shape;1329;p93"/>
          <p:cNvSpPr/>
          <p:nvPr/>
        </p:nvSpPr>
        <p:spPr>
          <a:xfrm>
            <a:off x="4470825"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330" name="Google Shape;1330;p93"/>
          <p:cNvGrpSpPr/>
          <p:nvPr/>
        </p:nvGrpSpPr>
        <p:grpSpPr>
          <a:xfrm>
            <a:off x="8625005" y="4489229"/>
            <a:ext cx="323872" cy="323755"/>
            <a:chOff x="1189675" y="238125"/>
            <a:chExt cx="5240650" cy="5238750"/>
          </a:xfrm>
        </p:grpSpPr>
        <p:sp>
          <p:nvSpPr>
            <p:cNvPr id="1331" name="Google Shape;1331;p93"/>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32" name="Google Shape;1332;p93"/>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33" name="Google Shape;1333;p93"/>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34" name="Google Shape;1334;p93"/>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335" name="Google Shape;1335;p93"/>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336" name="Google Shape;1336;p93"/>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337" name="Google Shape;1337;p93"/>
          <p:cNvSpPr txBox="1"/>
          <p:nvPr>
            <p:ph idx="1" type="body"/>
          </p:nvPr>
        </p:nvSpPr>
        <p:spPr>
          <a:xfrm>
            <a:off x="599050" y="1374213"/>
            <a:ext cx="31776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c Image Half Right [Orange]">
  <p:cSld name="BLANK_1_1_1_1_1_1_1_1_1_1_1_1_1_1_1_1_1_1_1_1_1_1_1_1_1_1_1_1_1_1_1_1_1_1_1_1_1_1_1_1_2_1_1_1">
    <p:bg>
      <p:bgPr>
        <a:solidFill>
          <a:srgbClr val="FFDEAF"/>
        </a:solidFill>
      </p:bgPr>
    </p:bg>
    <p:spTree>
      <p:nvGrpSpPr>
        <p:cNvPr id="1338" name="Shape 1338"/>
        <p:cNvGrpSpPr/>
        <p:nvPr/>
      </p:nvGrpSpPr>
      <p:grpSpPr>
        <a:xfrm>
          <a:off x="0" y="0"/>
          <a:ext cx="0" cy="0"/>
          <a:chOff x="0" y="0"/>
          <a:chExt cx="0" cy="0"/>
        </a:xfrm>
      </p:grpSpPr>
      <p:sp>
        <p:nvSpPr>
          <p:cNvPr id="1339" name="Google Shape;1339;p94"/>
          <p:cNvSpPr/>
          <p:nvPr/>
        </p:nvSpPr>
        <p:spPr>
          <a:xfrm>
            <a:off x="4470825"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grpSp>
        <p:nvGrpSpPr>
          <p:cNvPr id="1340" name="Google Shape;1340;p94"/>
          <p:cNvGrpSpPr/>
          <p:nvPr/>
        </p:nvGrpSpPr>
        <p:grpSpPr>
          <a:xfrm>
            <a:off x="8625005" y="4489229"/>
            <a:ext cx="323872" cy="323755"/>
            <a:chOff x="1189675" y="238125"/>
            <a:chExt cx="5240650" cy="5238750"/>
          </a:xfrm>
        </p:grpSpPr>
        <p:sp>
          <p:nvSpPr>
            <p:cNvPr id="1341" name="Google Shape;1341;p94"/>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42" name="Google Shape;1342;p94"/>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43" name="Google Shape;1343;p94"/>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sp>
          <p:nvSpPr>
            <p:cNvPr id="1344" name="Google Shape;1344;p94"/>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700">
                <a:solidFill>
                  <a:srgbClr val="FFFFFF"/>
                </a:solidFill>
              </a:endParaRPr>
            </a:p>
          </p:txBody>
        </p:sp>
      </p:grpSp>
      <p:sp>
        <p:nvSpPr>
          <p:cNvPr id="1345" name="Google Shape;1345;p94"/>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346" name="Google Shape;1346;p94"/>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347" name="Google Shape;1347;p94"/>
          <p:cNvSpPr txBox="1"/>
          <p:nvPr>
            <p:ph idx="1" type="body"/>
          </p:nvPr>
        </p:nvSpPr>
        <p:spPr>
          <a:xfrm>
            <a:off x="599050" y="1374213"/>
            <a:ext cx="31776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d Image Half Left [Teal]">
  <p:cSld name="CUSTOM_7">
    <p:bg>
      <p:bgPr>
        <a:solidFill>
          <a:srgbClr val="A6FFE0"/>
        </a:solidFill>
      </p:bgPr>
    </p:bg>
    <p:spTree>
      <p:nvGrpSpPr>
        <p:cNvPr id="1348" name="Shape 1348"/>
        <p:cNvGrpSpPr/>
        <p:nvPr/>
      </p:nvGrpSpPr>
      <p:grpSpPr>
        <a:xfrm>
          <a:off x="0" y="0"/>
          <a:ext cx="0" cy="0"/>
          <a:chOff x="0" y="0"/>
          <a:chExt cx="0" cy="0"/>
        </a:xfrm>
      </p:grpSpPr>
      <p:sp>
        <p:nvSpPr>
          <p:cNvPr id="1349" name="Google Shape;1349;p95"/>
          <p:cNvSpPr/>
          <p:nvPr/>
        </p:nvSpPr>
        <p:spPr>
          <a:xfrm>
            <a:off x="0"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50" name="Google Shape;1350;p95"/>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351" name="Google Shape;1351;p95"/>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352" name="Google Shape;1352;p95"/>
          <p:cNvSpPr txBox="1"/>
          <p:nvPr>
            <p:ph idx="1" type="body"/>
          </p:nvPr>
        </p:nvSpPr>
        <p:spPr>
          <a:xfrm>
            <a:off x="599050" y="1374213"/>
            <a:ext cx="31776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e Image Half Left [Purple]">
  <p:cSld name="CUSTOM_8">
    <p:bg>
      <p:bgPr>
        <a:solidFill>
          <a:srgbClr val="E6D6FF"/>
        </a:solidFill>
      </p:bgPr>
    </p:bg>
    <p:spTree>
      <p:nvGrpSpPr>
        <p:cNvPr id="1353" name="Shape 1353"/>
        <p:cNvGrpSpPr/>
        <p:nvPr/>
      </p:nvGrpSpPr>
      <p:grpSpPr>
        <a:xfrm>
          <a:off x="0" y="0"/>
          <a:ext cx="0" cy="0"/>
          <a:chOff x="0" y="0"/>
          <a:chExt cx="0" cy="0"/>
        </a:xfrm>
      </p:grpSpPr>
      <p:sp>
        <p:nvSpPr>
          <p:cNvPr id="1354" name="Google Shape;1354;p96"/>
          <p:cNvSpPr/>
          <p:nvPr/>
        </p:nvSpPr>
        <p:spPr>
          <a:xfrm>
            <a:off x="0"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55" name="Google Shape;1355;p96"/>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356" name="Google Shape;1356;p96"/>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357" name="Google Shape;1357;p96"/>
          <p:cNvSpPr txBox="1"/>
          <p:nvPr>
            <p:ph idx="1" type="body"/>
          </p:nvPr>
        </p:nvSpPr>
        <p:spPr>
          <a:xfrm>
            <a:off x="599050" y="1374213"/>
            <a:ext cx="31776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f Image Half Left [Red]">
  <p:cSld name="CUSTOM_9">
    <p:bg>
      <p:bgPr>
        <a:solidFill>
          <a:srgbClr val="FFD4E4"/>
        </a:solidFill>
      </p:bgPr>
    </p:bg>
    <p:spTree>
      <p:nvGrpSpPr>
        <p:cNvPr id="1358" name="Shape 1358"/>
        <p:cNvGrpSpPr/>
        <p:nvPr/>
      </p:nvGrpSpPr>
      <p:grpSpPr>
        <a:xfrm>
          <a:off x="0" y="0"/>
          <a:ext cx="0" cy="0"/>
          <a:chOff x="0" y="0"/>
          <a:chExt cx="0" cy="0"/>
        </a:xfrm>
      </p:grpSpPr>
      <p:sp>
        <p:nvSpPr>
          <p:cNvPr id="1359" name="Google Shape;1359;p97"/>
          <p:cNvSpPr/>
          <p:nvPr/>
        </p:nvSpPr>
        <p:spPr>
          <a:xfrm>
            <a:off x="0"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60" name="Google Shape;1360;p97"/>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361" name="Google Shape;1361;p97"/>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362" name="Google Shape;1362;p97"/>
          <p:cNvSpPr txBox="1"/>
          <p:nvPr>
            <p:ph idx="1" type="body"/>
          </p:nvPr>
        </p:nvSpPr>
        <p:spPr>
          <a:xfrm>
            <a:off x="599050" y="1374213"/>
            <a:ext cx="31776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g Image Half Left [Orange]">
  <p:cSld name="CUSTOM_10">
    <p:bg>
      <p:bgPr>
        <a:solidFill>
          <a:srgbClr val="FFDEAF"/>
        </a:solidFill>
      </p:bgPr>
    </p:bg>
    <p:spTree>
      <p:nvGrpSpPr>
        <p:cNvPr id="1363" name="Shape 1363"/>
        <p:cNvGrpSpPr/>
        <p:nvPr/>
      </p:nvGrpSpPr>
      <p:grpSpPr>
        <a:xfrm>
          <a:off x="0" y="0"/>
          <a:ext cx="0" cy="0"/>
          <a:chOff x="0" y="0"/>
          <a:chExt cx="0" cy="0"/>
        </a:xfrm>
      </p:grpSpPr>
      <p:sp>
        <p:nvSpPr>
          <p:cNvPr id="1364" name="Google Shape;1364;p98"/>
          <p:cNvSpPr/>
          <p:nvPr/>
        </p:nvSpPr>
        <p:spPr>
          <a:xfrm>
            <a:off x="0" y="13"/>
            <a:ext cx="4673100" cy="5143500"/>
          </a:xfrm>
          <a:prstGeom prst="rect">
            <a:avLst/>
          </a:prstGeom>
          <a:solidFill>
            <a:schemeClr val="accent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65" name="Google Shape;1365;p98"/>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
        <p:nvSpPr>
          <p:cNvPr id="1366" name="Google Shape;1366;p98"/>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367" name="Google Shape;1367;p98"/>
          <p:cNvSpPr txBox="1"/>
          <p:nvPr>
            <p:ph idx="1" type="body"/>
          </p:nvPr>
        </p:nvSpPr>
        <p:spPr>
          <a:xfrm>
            <a:off x="599050" y="1374213"/>
            <a:ext cx="3177600" cy="3115500"/>
          </a:xfrm>
          <a:prstGeom prst="rect">
            <a:avLst/>
          </a:prstGeom>
        </p:spPr>
        <p:txBody>
          <a:bodyPr anchorCtr="0" anchor="t" bIns="0" lIns="0" spcFirstLastPara="1" rIns="0" wrap="square" tIns="0">
            <a:noAutofit/>
          </a:bodyPr>
          <a:lstStyle>
            <a:lvl1pPr indent="-304800" lvl="0" marL="457200" rtl="0">
              <a:lnSpc>
                <a:spcPct val="115000"/>
              </a:lnSpc>
              <a:spcBef>
                <a:spcPts val="0"/>
              </a:spcBef>
              <a:spcAft>
                <a:spcPts val="0"/>
              </a:spcAft>
              <a:buClr>
                <a:schemeClr val="dk2"/>
              </a:buClr>
              <a:buSzPts val="1200"/>
              <a:buFont typeface="DM Sans"/>
              <a:buChar char="●"/>
              <a:defRPr>
                <a:solidFill>
                  <a:schemeClr val="dk2"/>
                </a:solidFill>
                <a:latin typeface="DM Sans"/>
                <a:ea typeface="DM Sans"/>
                <a:cs typeface="DM Sans"/>
                <a:sym typeface="DM Sans"/>
              </a:defRPr>
            </a:lvl1pPr>
            <a:lvl2pPr indent="-304800" lvl="1" marL="914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lnSpc>
                <a:spcPct val="115000"/>
              </a:lnSpc>
              <a:spcBef>
                <a:spcPts val="50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lnSpc>
                <a:spcPct val="115000"/>
              </a:lnSpc>
              <a:spcBef>
                <a:spcPts val="500"/>
              </a:spcBef>
              <a:spcAft>
                <a:spcPts val="50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Teal">
  <p:cSld name="CUSTOM_1">
    <p:bg>
      <p:bgPr>
        <a:solidFill>
          <a:srgbClr val="A6FFE0"/>
        </a:solidFill>
      </p:bgPr>
    </p:bg>
    <p:spTree>
      <p:nvGrpSpPr>
        <p:cNvPr id="1368" name="Shape 1368"/>
        <p:cNvGrpSpPr/>
        <p:nvPr/>
      </p:nvGrpSpPr>
      <p:grpSpPr>
        <a:xfrm>
          <a:off x="0" y="0"/>
          <a:ext cx="0" cy="0"/>
          <a:chOff x="0" y="0"/>
          <a:chExt cx="0" cy="0"/>
        </a:xfrm>
      </p:grpSpPr>
      <p:sp>
        <p:nvSpPr>
          <p:cNvPr id="1369" name="Google Shape;1369;p99"/>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370" name="Google Shape;1370;p99"/>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Purple">
  <p:cSld name="CUSTOM_2">
    <p:bg>
      <p:bgPr>
        <a:solidFill>
          <a:srgbClr val="E6D6FF"/>
        </a:solidFill>
      </p:bgPr>
    </p:bg>
    <p:spTree>
      <p:nvGrpSpPr>
        <p:cNvPr id="1371" name="Shape 1371"/>
        <p:cNvGrpSpPr/>
        <p:nvPr/>
      </p:nvGrpSpPr>
      <p:grpSpPr>
        <a:xfrm>
          <a:off x="0" y="0"/>
          <a:ext cx="0" cy="0"/>
          <a:chOff x="0" y="0"/>
          <a:chExt cx="0" cy="0"/>
        </a:xfrm>
      </p:grpSpPr>
      <p:sp>
        <p:nvSpPr>
          <p:cNvPr id="1372" name="Google Shape;1372;p100"/>
          <p:cNvSpPr txBox="1"/>
          <p:nvPr>
            <p:ph type="title"/>
          </p:nvPr>
        </p:nvSpPr>
        <p:spPr>
          <a:xfrm>
            <a:off x="599050" y="278588"/>
            <a:ext cx="5902200" cy="7017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None/>
              <a:defRPr sz="2200">
                <a:solidFill>
                  <a:schemeClr val="dk1"/>
                </a:solidFill>
                <a:latin typeface="DM Serif Text"/>
                <a:ea typeface="DM Serif Text"/>
                <a:cs typeface="DM Serif Text"/>
                <a:sym typeface="DM Serif Text"/>
              </a:defRPr>
            </a:lvl1pPr>
            <a:lvl2pPr lvl="1" rtl="0">
              <a:lnSpc>
                <a:spcPct val="90000"/>
              </a:lnSpc>
              <a:spcBef>
                <a:spcPts val="0"/>
              </a:spcBef>
              <a:spcAft>
                <a:spcPts val="0"/>
              </a:spcAft>
              <a:buNone/>
              <a:defRPr sz="2200">
                <a:solidFill>
                  <a:schemeClr val="dk1"/>
                </a:solidFill>
                <a:latin typeface="DM Serif Text"/>
                <a:ea typeface="DM Serif Text"/>
                <a:cs typeface="DM Serif Text"/>
                <a:sym typeface="DM Serif Text"/>
              </a:defRPr>
            </a:lvl2pPr>
            <a:lvl3pPr lvl="2" rtl="0">
              <a:lnSpc>
                <a:spcPct val="90000"/>
              </a:lnSpc>
              <a:spcBef>
                <a:spcPts val="0"/>
              </a:spcBef>
              <a:spcAft>
                <a:spcPts val="0"/>
              </a:spcAft>
              <a:buNone/>
              <a:defRPr sz="2200">
                <a:solidFill>
                  <a:schemeClr val="dk1"/>
                </a:solidFill>
                <a:latin typeface="DM Serif Text"/>
                <a:ea typeface="DM Serif Text"/>
                <a:cs typeface="DM Serif Text"/>
                <a:sym typeface="DM Serif Text"/>
              </a:defRPr>
            </a:lvl3pPr>
            <a:lvl4pPr lvl="3" rtl="0">
              <a:lnSpc>
                <a:spcPct val="90000"/>
              </a:lnSpc>
              <a:spcBef>
                <a:spcPts val="0"/>
              </a:spcBef>
              <a:spcAft>
                <a:spcPts val="0"/>
              </a:spcAft>
              <a:buNone/>
              <a:defRPr sz="2200">
                <a:solidFill>
                  <a:schemeClr val="dk1"/>
                </a:solidFill>
                <a:latin typeface="DM Serif Text"/>
                <a:ea typeface="DM Serif Text"/>
                <a:cs typeface="DM Serif Text"/>
                <a:sym typeface="DM Serif Text"/>
              </a:defRPr>
            </a:lvl4pPr>
            <a:lvl5pPr lvl="4" rtl="0">
              <a:lnSpc>
                <a:spcPct val="90000"/>
              </a:lnSpc>
              <a:spcBef>
                <a:spcPts val="0"/>
              </a:spcBef>
              <a:spcAft>
                <a:spcPts val="0"/>
              </a:spcAft>
              <a:buNone/>
              <a:defRPr sz="2200">
                <a:solidFill>
                  <a:schemeClr val="dk1"/>
                </a:solidFill>
                <a:latin typeface="DM Serif Text"/>
                <a:ea typeface="DM Serif Text"/>
                <a:cs typeface="DM Serif Text"/>
                <a:sym typeface="DM Serif Text"/>
              </a:defRPr>
            </a:lvl5pPr>
            <a:lvl6pPr lvl="5" rtl="0">
              <a:lnSpc>
                <a:spcPct val="90000"/>
              </a:lnSpc>
              <a:spcBef>
                <a:spcPts val="0"/>
              </a:spcBef>
              <a:spcAft>
                <a:spcPts val="0"/>
              </a:spcAft>
              <a:buNone/>
              <a:defRPr sz="2200">
                <a:solidFill>
                  <a:schemeClr val="dk1"/>
                </a:solidFill>
                <a:latin typeface="DM Serif Text"/>
                <a:ea typeface="DM Serif Text"/>
                <a:cs typeface="DM Serif Text"/>
                <a:sym typeface="DM Serif Text"/>
              </a:defRPr>
            </a:lvl6pPr>
            <a:lvl7pPr lvl="6" rtl="0">
              <a:lnSpc>
                <a:spcPct val="90000"/>
              </a:lnSpc>
              <a:spcBef>
                <a:spcPts val="0"/>
              </a:spcBef>
              <a:spcAft>
                <a:spcPts val="0"/>
              </a:spcAft>
              <a:buNone/>
              <a:defRPr sz="2200">
                <a:solidFill>
                  <a:schemeClr val="dk1"/>
                </a:solidFill>
                <a:latin typeface="DM Serif Text"/>
                <a:ea typeface="DM Serif Text"/>
                <a:cs typeface="DM Serif Text"/>
                <a:sym typeface="DM Serif Text"/>
              </a:defRPr>
            </a:lvl7pPr>
            <a:lvl8pPr lvl="7" rtl="0">
              <a:lnSpc>
                <a:spcPct val="90000"/>
              </a:lnSpc>
              <a:spcBef>
                <a:spcPts val="0"/>
              </a:spcBef>
              <a:spcAft>
                <a:spcPts val="0"/>
              </a:spcAft>
              <a:buNone/>
              <a:defRPr sz="2200">
                <a:solidFill>
                  <a:schemeClr val="dk1"/>
                </a:solidFill>
                <a:latin typeface="DM Serif Text"/>
                <a:ea typeface="DM Serif Text"/>
                <a:cs typeface="DM Serif Text"/>
                <a:sym typeface="DM Serif Text"/>
              </a:defRPr>
            </a:lvl8pPr>
            <a:lvl9pPr lvl="8" rtl="0">
              <a:lnSpc>
                <a:spcPct val="90000"/>
              </a:lnSpc>
              <a:spcBef>
                <a:spcPts val="0"/>
              </a:spcBef>
              <a:spcAft>
                <a:spcPts val="0"/>
              </a:spcAft>
              <a:buNone/>
              <a:defRPr sz="2200">
                <a:solidFill>
                  <a:schemeClr val="dk1"/>
                </a:solidFill>
                <a:latin typeface="DM Serif Text"/>
                <a:ea typeface="DM Serif Text"/>
                <a:cs typeface="DM Serif Text"/>
                <a:sym typeface="DM Serif Text"/>
              </a:defRPr>
            </a:lvl9pPr>
          </a:lstStyle>
          <a:p/>
        </p:txBody>
      </p:sp>
      <p:sp>
        <p:nvSpPr>
          <p:cNvPr id="1373" name="Google Shape;1373;p100"/>
          <p:cNvSpPr txBox="1"/>
          <p:nvPr/>
        </p:nvSpPr>
        <p:spPr>
          <a:xfrm>
            <a:off x="7214300" y="303588"/>
            <a:ext cx="1739400" cy="114000"/>
          </a:xfrm>
          <a:prstGeom prst="rect">
            <a:avLst/>
          </a:prstGeom>
          <a:noFill/>
          <a:ln>
            <a:noFill/>
          </a:ln>
        </p:spPr>
        <p:txBody>
          <a:bodyPr anchorCtr="0" anchor="b" bIns="0" lIns="0" spcFirstLastPara="1" rIns="0" wrap="square" tIns="0">
            <a:noAutofit/>
          </a:bodyPr>
          <a:lstStyle/>
          <a:p>
            <a:pPr indent="0" lvl="0" marL="0" rtl="0" algn="r">
              <a:lnSpc>
                <a:spcPct val="100000"/>
              </a:lnSpc>
              <a:spcBef>
                <a:spcPts val="0"/>
              </a:spcBef>
              <a:spcAft>
                <a:spcPts val="0"/>
              </a:spcAft>
              <a:buNone/>
            </a:pPr>
            <a:r>
              <a:rPr lang="en" sz="700">
                <a:solidFill>
                  <a:schemeClr val="dk1"/>
                </a:solidFill>
                <a:latin typeface="DM Sans"/>
                <a:ea typeface="DM Sans"/>
                <a:cs typeface="DM Sans"/>
                <a:sym typeface="DM Sans"/>
              </a:rPr>
              <a:t>Confidential - Google DeepMind &amp; Research​​​​</a:t>
            </a:r>
            <a:endParaRPr sz="700">
              <a:solidFill>
                <a:schemeClr val="dk1"/>
              </a:solidFill>
              <a:latin typeface="DM Sans"/>
              <a:ea typeface="DM Sans"/>
              <a:cs typeface="DM Sans"/>
              <a:sym typeface="DM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4" Type="http://schemas.openxmlformats.org/officeDocument/2006/relationships/theme" Target="../theme/theme2.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_rels/slideMaster2.xml.rels><?xml version="1.0" encoding="UTF-8" standalone="yes"?><Relationships xmlns="http://schemas.openxmlformats.org/package/2006/relationships"><Relationship Id="rId31" Type="http://schemas.openxmlformats.org/officeDocument/2006/relationships/slideLayout" Target="../slideLayouts/slideLayout134.xml"/><Relationship Id="rId30" Type="http://schemas.openxmlformats.org/officeDocument/2006/relationships/slideLayout" Target="../slideLayouts/slideLayout133.xml"/><Relationship Id="rId33" Type="http://schemas.openxmlformats.org/officeDocument/2006/relationships/slideLayout" Target="../slideLayouts/slideLayout136.xml"/><Relationship Id="rId32" Type="http://schemas.openxmlformats.org/officeDocument/2006/relationships/slideLayout" Target="../slideLayouts/slideLayout135.xml"/><Relationship Id="rId35" Type="http://schemas.openxmlformats.org/officeDocument/2006/relationships/slideLayout" Target="../slideLayouts/slideLayout138.xml"/><Relationship Id="rId34" Type="http://schemas.openxmlformats.org/officeDocument/2006/relationships/slideLayout" Target="../slideLayouts/slideLayout137.xml"/><Relationship Id="rId37" Type="http://schemas.openxmlformats.org/officeDocument/2006/relationships/slideLayout" Target="../slideLayouts/slideLayout140.xml"/><Relationship Id="rId36" Type="http://schemas.openxmlformats.org/officeDocument/2006/relationships/slideLayout" Target="../slideLayouts/slideLayout139.xml"/><Relationship Id="rId38" Type="http://schemas.openxmlformats.org/officeDocument/2006/relationships/theme" Target="../theme/theme3.xml"/><Relationship Id="rId20" Type="http://schemas.openxmlformats.org/officeDocument/2006/relationships/slideLayout" Target="../slideLayouts/slideLayout123.xml"/><Relationship Id="rId22" Type="http://schemas.openxmlformats.org/officeDocument/2006/relationships/slideLayout" Target="../slideLayouts/slideLayout125.xml"/><Relationship Id="rId21" Type="http://schemas.openxmlformats.org/officeDocument/2006/relationships/slideLayout" Target="../slideLayouts/slideLayout124.xml"/><Relationship Id="rId24" Type="http://schemas.openxmlformats.org/officeDocument/2006/relationships/slideLayout" Target="../slideLayouts/slideLayout127.xml"/><Relationship Id="rId23" Type="http://schemas.openxmlformats.org/officeDocument/2006/relationships/slideLayout" Target="../slideLayouts/slideLayout126.xml"/><Relationship Id="rId26" Type="http://schemas.openxmlformats.org/officeDocument/2006/relationships/slideLayout" Target="../slideLayouts/slideLayout129.xml"/><Relationship Id="rId25" Type="http://schemas.openxmlformats.org/officeDocument/2006/relationships/slideLayout" Target="../slideLayouts/slideLayout128.xml"/><Relationship Id="rId28" Type="http://schemas.openxmlformats.org/officeDocument/2006/relationships/slideLayout" Target="../slideLayouts/slideLayout131.xml"/><Relationship Id="rId27" Type="http://schemas.openxmlformats.org/officeDocument/2006/relationships/slideLayout" Target="../slideLayouts/slideLayout130.xml"/><Relationship Id="rId29" Type="http://schemas.openxmlformats.org/officeDocument/2006/relationships/slideLayout" Target="../slideLayouts/slideLayout132.xml"/><Relationship Id="rId11" Type="http://schemas.openxmlformats.org/officeDocument/2006/relationships/slideLayout" Target="../slideLayouts/slideLayout114.xml"/><Relationship Id="rId10" Type="http://schemas.openxmlformats.org/officeDocument/2006/relationships/slideLayout" Target="../slideLayouts/slideLayout113.xml"/><Relationship Id="rId13" Type="http://schemas.openxmlformats.org/officeDocument/2006/relationships/slideLayout" Target="../slideLayouts/slideLayout116.xml"/><Relationship Id="rId12" Type="http://schemas.openxmlformats.org/officeDocument/2006/relationships/slideLayout" Target="../slideLayouts/slideLayout115.xml"/><Relationship Id="rId15" Type="http://schemas.openxmlformats.org/officeDocument/2006/relationships/slideLayout" Target="../slideLayouts/slideLayout118.xml"/><Relationship Id="rId14" Type="http://schemas.openxmlformats.org/officeDocument/2006/relationships/slideLayout" Target="../slideLayouts/slideLayout117.xml"/><Relationship Id="rId17" Type="http://schemas.openxmlformats.org/officeDocument/2006/relationships/slideLayout" Target="../slideLayouts/slideLayout120.xml"/><Relationship Id="rId16" Type="http://schemas.openxmlformats.org/officeDocument/2006/relationships/slideLayout" Target="../slideLayouts/slideLayout119.xml"/><Relationship Id="rId19" Type="http://schemas.openxmlformats.org/officeDocument/2006/relationships/slideLayout" Target="../slideLayouts/slideLayout122.xml"/><Relationship Id="rId18" Type="http://schemas.openxmlformats.org/officeDocument/2006/relationships/slideLayout" Target="../slideLayouts/slideLayout121.xml"/><Relationship Id="rId1" Type="http://schemas.openxmlformats.org/officeDocument/2006/relationships/slideLayout" Target="../slideLayouts/slideLayout104.xml"/><Relationship Id="rId2" Type="http://schemas.openxmlformats.org/officeDocument/2006/relationships/slideLayout" Target="../slideLayouts/slideLayout105.xml"/><Relationship Id="rId3" Type="http://schemas.openxmlformats.org/officeDocument/2006/relationships/slideLayout" Target="../slideLayouts/slideLayout106.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5" Type="http://schemas.openxmlformats.org/officeDocument/2006/relationships/slideLayout" Target="../slideLayouts/slideLayout108.xml"/><Relationship Id="rId6" Type="http://schemas.openxmlformats.org/officeDocument/2006/relationships/slideLayout" Target="../slideLayouts/slideLayout109.xml"/><Relationship Id="rId7" Type="http://schemas.openxmlformats.org/officeDocument/2006/relationships/slideLayout" Target="../slideLayouts/slideLayout110.xml"/><Relationship Id="rId8"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grpSp>
        <p:nvGrpSpPr>
          <p:cNvPr id="6" name="Google Shape;6;p1"/>
          <p:cNvGrpSpPr/>
          <p:nvPr/>
        </p:nvGrpSpPr>
        <p:grpSpPr>
          <a:xfrm>
            <a:off x="8625005" y="4489654"/>
            <a:ext cx="323872" cy="323755"/>
            <a:chOff x="1189675" y="238125"/>
            <a:chExt cx="5240650" cy="5238750"/>
          </a:xfrm>
        </p:grpSpPr>
        <p:sp>
          <p:nvSpPr>
            <p:cNvPr id="7" name="Google Shape;7;p1"/>
            <p:cNvSpPr/>
            <p:nvPr/>
          </p:nvSpPr>
          <p:spPr>
            <a:xfrm>
              <a:off x="2121250" y="238125"/>
              <a:ext cx="4309075" cy="4886050"/>
            </a:xfrm>
            <a:custGeom>
              <a:rect b="b" l="l" r="r" t="t"/>
              <a:pathLst>
                <a:path extrusionOk="0" h="195442" w="172363">
                  <a:moveTo>
                    <a:pt x="66630" y="0"/>
                  </a:move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 name="Google Shape;8;p1"/>
            <p:cNvSpPr/>
            <p:nvPr/>
          </p:nvSpPr>
          <p:spPr>
            <a:xfrm>
              <a:off x="2121250" y="238125"/>
              <a:ext cx="4309075" cy="4886050"/>
            </a:xfrm>
            <a:custGeom>
              <a:rect b="b" l="l" r="r" t="t"/>
              <a:pathLst>
                <a:path extrusionOk="0" fill="none" h="195442" w="172363">
                  <a:moveTo>
                    <a:pt x="68777" y="0"/>
                  </a:moveTo>
                  <a:lnTo>
                    <a:pt x="68777" y="0"/>
                  </a:lnTo>
                  <a:lnTo>
                    <a:pt x="66630" y="0"/>
                  </a:lnTo>
                  <a:lnTo>
                    <a:pt x="64636" y="77"/>
                  </a:lnTo>
                  <a:lnTo>
                    <a:pt x="62566" y="230"/>
                  </a:lnTo>
                  <a:lnTo>
                    <a:pt x="60573" y="383"/>
                  </a:lnTo>
                  <a:lnTo>
                    <a:pt x="58579" y="613"/>
                  </a:lnTo>
                  <a:lnTo>
                    <a:pt x="56662" y="920"/>
                  </a:lnTo>
                  <a:lnTo>
                    <a:pt x="54745" y="1227"/>
                  </a:lnTo>
                  <a:lnTo>
                    <a:pt x="52829" y="1610"/>
                  </a:lnTo>
                  <a:lnTo>
                    <a:pt x="50988" y="2070"/>
                  </a:lnTo>
                  <a:lnTo>
                    <a:pt x="49148" y="2530"/>
                  </a:lnTo>
                  <a:lnTo>
                    <a:pt x="47385" y="3067"/>
                  </a:lnTo>
                  <a:lnTo>
                    <a:pt x="45545" y="3604"/>
                  </a:lnTo>
                  <a:lnTo>
                    <a:pt x="43858" y="4217"/>
                  </a:lnTo>
                  <a:lnTo>
                    <a:pt x="42094" y="4907"/>
                  </a:lnTo>
                  <a:lnTo>
                    <a:pt x="40408" y="5597"/>
                  </a:lnTo>
                  <a:lnTo>
                    <a:pt x="38797" y="6287"/>
                  </a:lnTo>
                  <a:lnTo>
                    <a:pt x="37187" y="7131"/>
                  </a:lnTo>
                  <a:lnTo>
                    <a:pt x="35577" y="7897"/>
                  </a:lnTo>
                  <a:lnTo>
                    <a:pt x="33967" y="8741"/>
                  </a:lnTo>
                  <a:lnTo>
                    <a:pt x="32433" y="9661"/>
                  </a:lnTo>
                  <a:lnTo>
                    <a:pt x="30977" y="10581"/>
                  </a:lnTo>
                  <a:lnTo>
                    <a:pt x="29520" y="11578"/>
                  </a:lnTo>
                  <a:lnTo>
                    <a:pt x="28063" y="12575"/>
                  </a:lnTo>
                  <a:lnTo>
                    <a:pt x="26683" y="13571"/>
                  </a:lnTo>
                  <a:lnTo>
                    <a:pt x="25303" y="14645"/>
                  </a:lnTo>
                  <a:lnTo>
                    <a:pt x="23923" y="15718"/>
                  </a:lnTo>
                  <a:lnTo>
                    <a:pt x="21392" y="18018"/>
                  </a:lnTo>
                  <a:lnTo>
                    <a:pt x="18939" y="20472"/>
                  </a:lnTo>
                  <a:lnTo>
                    <a:pt x="16639" y="23002"/>
                  </a:lnTo>
                  <a:lnTo>
                    <a:pt x="14492" y="25609"/>
                  </a:lnTo>
                  <a:lnTo>
                    <a:pt x="12498" y="28369"/>
                  </a:lnTo>
                  <a:lnTo>
                    <a:pt x="10581" y="31206"/>
                  </a:lnTo>
                  <a:lnTo>
                    <a:pt x="8818" y="34043"/>
                  </a:lnTo>
                  <a:lnTo>
                    <a:pt x="7284" y="37034"/>
                  </a:lnTo>
                  <a:lnTo>
                    <a:pt x="5828" y="40100"/>
                  </a:lnTo>
                  <a:lnTo>
                    <a:pt x="4524" y="43244"/>
                  </a:lnTo>
                  <a:lnTo>
                    <a:pt x="3451" y="46464"/>
                  </a:lnTo>
                  <a:lnTo>
                    <a:pt x="2454" y="49685"/>
                  </a:lnTo>
                  <a:lnTo>
                    <a:pt x="1611" y="52905"/>
                  </a:lnTo>
                  <a:lnTo>
                    <a:pt x="997" y="56279"/>
                  </a:lnTo>
                  <a:lnTo>
                    <a:pt x="537" y="59576"/>
                  </a:lnTo>
                  <a:lnTo>
                    <a:pt x="154" y="62949"/>
                  </a:lnTo>
                  <a:lnTo>
                    <a:pt x="0" y="66323"/>
                  </a:lnTo>
                  <a:lnTo>
                    <a:pt x="0" y="69697"/>
                  </a:lnTo>
                  <a:lnTo>
                    <a:pt x="230" y="73070"/>
                  </a:lnTo>
                  <a:lnTo>
                    <a:pt x="230" y="73070"/>
                  </a:lnTo>
                  <a:lnTo>
                    <a:pt x="537" y="76137"/>
                  </a:lnTo>
                  <a:lnTo>
                    <a:pt x="997" y="79204"/>
                  </a:lnTo>
                  <a:lnTo>
                    <a:pt x="1687" y="82195"/>
                  </a:lnTo>
                  <a:lnTo>
                    <a:pt x="2454" y="85185"/>
                  </a:lnTo>
                  <a:lnTo>
                    <a:pt x="3374" y="88175"/>
                  </a:lnTo>
                  <a:lnTo>
                    <a:pt x="4448" y="91089"/>
                  </a:lnTo>
                  <a:lnTo>
                    <a:pt x="5674" y="94002"/>
                  </a:lnTo>
                  <a:lnTo>
                    <a:pt x="7054" y="96839"/>
                  </a:lnTo>
                  <a:lnTo>
                    <a:pt x="8511" y="99676"/>
                  </a:lnTo>
                  <a:lnTo>
                    <a:pt x="10198" y="102436"/>
                  </a:lnTo>
                  <a:lnTo>
                    <a:pt x="11962" y="105120"/>
                  </a:lnTo>
                  <a:lnTo>
                    <a:pt x="13878" y="107727"/>
                  </a:lnTo>
                  <a:lnTo>
                    <a:pt x="15949" y="110334"/>
                  </a:lnTo>
                  <a:lnTo>
                    <a:pt x="18095" y="112864"/>
                  </a:lnTo>
                  <a:lnTo>
                    <a:pt x="20396" y="115241"/>
                  </a:lnTo>
                  <a:lnTo>
                    <a:pt x="22849" y="117618"/>
                  </a:lnTo>
                  <a:lnTo>
                    <a:pt x="22849" y="117618"/>
                  </a:lnTo>
                  <a:lnTo>
                    <a:pt x="24689" y="119305"/>
                  </a:lnTo>
                  <a:lnTo>
                    <a:pt x="26606" y="120915"/>
                  </a:lnTo>
                  <a:lnTo>
                    <a:pt x="28523" y="122448"/>
                  </a:lnTo>
                  <a:lnTo>
                    <a:pt x="30517" y="123905"/>
                  </a:lnTo>
                  <a:lnTo>
                    <a:pt x="32510" y="125285"/>
                  </a:lnTo>
                  <a:lnTo>
                    <a:pt x="34504" y="126589"/>
                  </a:lnTo>
                  <a:lnTo>
                    <a:pt x="36574" y="127816"/>
                  </a:lnTo>
                  <a:lnTo>
                    <a:pt x="38644" y="128966"/>
                  </a:lnTo>
                  <a:lnTo>
                    <a:pt x="38644" y="128966"/>
                  </a:lnTo>
                  <a:lnTo>
                    <a:pt x="37111" y="127049"/>
                  </a:lnTo>
                  <a:lnTo>
                    <a:pt x="35730" y="124979"/>
                  </a:lnTo>
                  <a:lnTo>
                    <a:pt x="34427" y="122832"/>
                  </a:lnTo>
                  <a:lnTo>
                    <a:pt x="33277" y="120608"/>
                  </a:lnTo>
                  <a:lnTo>
                    <a:pt x="32280" y="118308"/>
                  </a:lnTo>
                  <a:lnTo>
                    <a:pt x="31513" y="115931"/>
                  </a:lnTo>
                  <a:lnTo>
                    <a:pt x="30823" y="113401"/>
                  </a:lnTo>
                  <a:lnTo>
                    <a:pt x="30287" y="110871"/>
                  </a:lnTo>
                  <a:lnTo>
                    <a:pt x="30287" y="110871"/>
                  </a:lnTo>
                  <a:lnTo>
                    <a:pt x="30057" y="109184"/>
                  </a:lnTo>
                  <a:lnTo>
                    <a:pt x="29980" y="107420"/>
                  </a:lnTo>
                  <a:lnTo>
                    <a:pt x="29903" y="105580"/>
                  </a:lnTo>
                  <a:lnTo>
                    <a:pt x="29903" y="103740"/>
                  </a:lnTo>
                  <a:lnTo>
                    <a:pt x="30057" y="101900"/>
                  </a:lnTo>
                  <a:lnTo>
                    <a:pt x="30287" y="100060"/>
                  </a:lnTo>
                  <a:lnTo>
                    <a:pt x="30593" y="98143"/>
                  </a:lnTo>
                  <a:lnTo>
                    <a:pt x="30977" y="96226"/>
                  </a:lnTo>
                  <a:lnTo>
                    <a:pt x="31437" y="94309"/>
                  </a:lnTo>
                  <a:lnTo>
                    <a:pt x="32050" y="92469"/>
                  </a:lnTo>
                  <a:lnTo>
                    <a:pt x="32740" y="90552"/>
                  </a:lnTo>
                  <a:lnTo>
                    <a:pt x="33507" y="88712"/>
                  </a:lnTo>
                  <a:lnTo>
                    <a:pt x="34350" y="86872"/>
                  </a:lnTo>
                  <a:lnTo>
                    <a:pt x="35347" y="85108"/>
                  </a:lnTo>
                  <a:lnTo>
                    <a:pt x="36420" y="83345"/>
                  </a:lnTo>
                  <a:lnTo>
                    <a:pt x="37571" y="81658"/>
                  </a:lnTo>
                  <a:lnTo>
                    <a:pt x="38797" y="79971"/>
                  </a:lnTo>
                  <a:lnTo>
                    <a:pt x="40177" y="78437"/>
                  </a:lnTo>
                  <a:lnTo>
                    <a:pt x="41634" y="76904"/>
                  </a:lnTo>
                  <a:lnTo>
                    <a:pt x="43168" y="75447"/>
                  </a:lnTo>
                  <a:lnTo>
                    <a:pt x="44855" y="74067"/>
                  </a:lnTo>
                  <a:lnTo>
                    <a:pt x="46618" y="72764"/>
                  </a:lnTo>
                  <a:lnTo>
                    <a:pt x="48458" y="71614"/>
                  </a:lnTo>
                  <a:lnTo>
                    <a:pt x="50452" y="70463"/>
                  </a:lnTo>
                  <a:lnTo>
                    <a:pt x="52522" y="69467"/>
                  </a:lnTo>
                  <a:lnTo>
                    <a:pt x="54669" y="68623"/>
                  </a:lnTo>
                  <a:lnTo>
                    <a:pt x="56969" y="67856"/>
                  </a:lnTo>
                  <a:lnTo>
                    <a:pt x="59346" y="67243"/>
                  </a:lnTo>
                  <a:lnTo>
                    <a:pt x="61876" y="66706"/>
                  </a:lnTo>
                  <a:lnTo>
                    <a:pt x="64483" y="66323"/>
                  </a:lnTo>
                  <a:lnTo>
                    <a:pt x="67167" y="66093"/>
                  </a:lnTo>
                  <a:lnTo>
                    <a:pt x="70004" y="66016"/>
                  </a:lnTo>
                  <a:lnTo>
                    <a:pt x="70004" y="66016"/>
                  </a:lnTo>
                  <a:lnTo>
                    <a:pt x="73071" y="66093"/>
                  </a:lnTo>
                  <a:lnTo>
                    <a:pt x="76214" y="66400"/>
                  </a:lnTo>
                  <a:lnTo>
                    <a:pt x="79281" y="66860"/>
                  </a:lnTo>
                  <a:lnTo>
                    <a:pt x="82425" y="67473"/>
                  </a:lnTo>
                  <a:lnTo>
                    <a:pt x="85568" y="68240"/>
                  </a:lnTo>
                  <a:lnTo>
                    <a:pt x="88635" y="69160"/>
                  </a:lnTo>
                  <a:lnTo>
                    <a:pt x="91702" y="70233"/>
                  </a:lnTo>
                  <a:lnTo>
                    <a:pt x="94769" y="71537"/>
                  </a:lnTo>
                  <a:lnTo>
                    <a:pt x="97759" y="72917"/>
                  </a:lnTo>
                  <a:lnTo>
                    <a:pt x="100750" y="74450"/>
                  </a:lnTo>
                  <a:lnTo>
                    <a:pt x="103663" y="76137"/>
                  </a:lnTo>
                  <a:lnTo>
                    <a:pt x="106500" y="77977"/>
                  </a:lnTo>
                  <a:lnTo>
                    <a:pt x="109337" y="79894"/>
                  </a:lnTo>
                  <a:lnTo>
                    <a:pt x="112097" y="81964"/>
                  </a:lnTo>
                  <a:lnTo>
                    <a:pt x="114781" y="84188"/>
                  </a:lnTo>
                  <a:lnTo>
                    <a:pt x="117311" y="86488"/>
                  </a:lnTo>
                  <a:lnTo>
                    <a:pt x="119841" y="88942"/>
                  </a:lnTo>
                  <a:lnTo>
                    <a:pt x="122218" y="91472"/>
                  </a:lnTo>
                  <a:lnTo>
                    <a:pt x="124519" y="94079"/>
                  </a:lnTo>
                  <a:lnTo>
                    <a:pt x="126742" y="96839"/>
                  </a:lnTo>
                  <a:lnTo>
                    <a:pt x="128812" y="99676"/>
                  </a:lnTo>
                  <a:lnTo>
                    <a:pt x="130806" y="102590"/>
                  </a:lnTo>
                  <a:lnTo>
                    <a:pt x="132646" y="105580"/>
                  </a:lnTo>
                  <a:lnTo>
                    <a:pt x="134333" y="108724"/>
                  </a:lnTo>
                  <a:lnTo>
                    <a:pt x="135866" y="111867"/>
                  </a:lnTo>
                  <a:lnTo>
                    <a:pt x="137323" y="115088"/>
                  </a:lnTo>
                  <a:lnTo>
                    <a:pt x="138550" y="118461"/>
                  </a:lnTo>
                  <a:lnTo>
                    <a:pt x="139623" y="121835"/>
                  </a:lnTo>
                  <a:lnTo>
                    <a:pt x="140543" y="125209"/>
                  </a:lnTo>
                  <a:lnTo>
                    <a:pt x="140927" y="126972"/>
                  </a:lnTo>
                  <a:lnTo>
                    <a:pt x="141310" y="128736"/>
                  </a:lnTo>
                  <a:lnTo>
                    <a:pt x="141617" y="130499"/>
                  </a:lnTo>
                  <a:lnTo>
                    <a:pt x="141924" y="132263"/>
                  </a:lnTo>
                  <a:lnTo>
                    <a:pt x="142077" y="134026"/>
                  </a:lnTo>
                  <a:lnTo>
                    <a:pt x="142307" y="135866"/>
                  </a:lnTo>
                  <a:lnTo>
                    <a:pt x="142307" y="135866"/>
                  </a:lnTo>
                  <a:lnTo>
                    <a:pt x="142384" y="138090"/>
                  </a:lnTo>
                  <a:lnTo>
                    <a:pt x="142537" y="140237"/>
                  </a:lnTo>
                  <a:lnTo>
                    <a:pt x="142537" y="142460"/>
                  </a:lnTo>
                  <a:lnTo>
                    <a:pt x="142460" y="144607"/>
                  </a:lnTo>
                  <a:lnTo>
                    <a:pt x="142384" y="146754"/>
                  </a:lnTo>
                  <a:lnTo>
                    <a:pt x="142230" y="148824"/>
                  </a:lnTo>
                  <a:lnTo>
                    <a:pt x="142000" y="150971"/>
                  </a:lnTo>
                  <a:lnTo>
                    <a:pt x="141694" y="153041"/>
                  </a:lnTo>
                  <a:lnTo>
                    <a:pt x="141387" y="155111"/>
                  </a:lnTo>
                  <a:lnTo>
                    <a:pt x="141003" y="157105"/>
                  </a:lnTo>
                  <a:lnTo>
                    <a:pt x="140543" y="159175"/>
                  </a:lnTo>
                  <a:lnTo>
                    <a:pt x="140083" y="161169"/>
                  </a:lnTo>
                  <a:lnTo>
                    <a:pt x="139547" y="163162"/>
                  </a:lnTo>
                  <a:lnTo>
                    <a:pt x="138933" y="165079"/>
                  </a:lnTo>
                  <a:lnTo>
                    <a:pt x="138243" y="166996"/>
                  </a:lnTo>
                  <a:lnTo>
                    <a:pt x="137553" y="168913"/>
                  </a:lnTo>
                  <a:lnTo>
                    <a:pt x="136786" y="170830"/>
                  </a:lnTo>
                  <a:lnTo>
                    <a:pt x="136020" y="172670"/>
                  </a:lnTo>
                  <a:lnTo>
                    <a:pt x="135176" y="174510"/>
                  </a:lnTo>
                  <a:lnTo>
                    <a:pt x="134256" y="176273"/>
                  </a:lnTo>
                  <a:lnTo>
                    <a:pt x="133336" y="178037"/>
                  </a:lnTo>
                  <a:lnTo>
                    <a:pt x="132339" y="179801"/>
                  </a:lnTo>
                  <a:lnTo>
                    <a:pt x="131266" y="181564"/>
                  </a:lnTo>
                  <a:lnTo>
                    <a:pt x="130192" y="183174"/>
                  </a:lnTo>
                  <a:lnTo>
                    <a:pt x="129119" y="184861"/>
                  </a:lnTo>
                  <a:lnTo>
                    <a:pt x="127969" y="186471"/>
                  </a:lnTo>
                  <a:lnTo>
                    <a:pt x="126742" y="188081"/>
                  </a:lnTo>
                  <a:lnTo>
                    <a:pt x="125515" y="189615"/>
                  </a:lnTo>
                  <a:lnTo>
                    <a:pt x="124212" y="191148"/>
                  </a:lnTo>
                  <a:lnTo>
                    <a:pt x="122908" y="192605"/>
                  </a:lnTo>
                  <a:lnTo>
                    <a:pt x="121528" y="194062"/>
                  </a:lnTo>
                  <a:lnTo>
                    <a:pt x="120148" y="195442"/>
                  </a:lnTo>
                  <a:lnTo>
                    <a:pt x="120148" y="195442"/>
                  </a:lnTo>
                  <a:lnTo>
                    <a:pt x="122985" y="193678"/>
                  </a:lnTo>
                  <a:lnTo>
                    <a:pt x="125822" y="191838"/>
                  </a:lnTo>
                  <a:lnTo>
                    <a:pt x="128659" y="189921"/>
                  </a:lnTo>
                  <a:lnTo>
                    <a:pt x="131343" y="187928"/>
                  </a:lnTo>
                  <a:lnTo>
                    <a:pt x="133949" y="185858"/>
                  </a:lnTo>
                  <a:lnTo>
                    <a:pt x="136556" y="183634"/>
                  </a:lnTo>
                  <a:lnTo>
                    <a:pt x="139010" y="181411"/>
                  </a:lnTo>
                  <a:lnTo>
                    <a:pt x="141463" y="179110"/>
                  </a:lnTo>
                  <a:lnTo>
                    <a:pt x="143840" y="176657"/>
                  </a:lnTo>
                  <a:lnTo>
                    <a:pt x="146064" y="174203"/>
                  </a:lnTo>
                  <a:lnTo>
                    <a:pt x="148287" y="171596"/>
                  </a:lnTo>
                  <a:lnTo>
                    <a:pt x="150358" y="168989"/>
                  </a:lnTo>
                  <a:lnTo>
                    <a:pt x="152428" y="166306"/>
                  </a:lnTo>
                  <a:lnTo>
                    <a:pt x="154345" y="163546"/>
                  </a:lnTo>
                  <a:lnTo>
                    <a:pt x="156185" y="160709"/>
                  </a:lnTo>
                  <a:lnTo>
                    <a:pt x="157948" y="157872"/>
                  </a:lnTo>
                  <a:lnTo>
                    <a:pt x="159635" y="154881"/>
                  </a:lnTo>
                  <a:lnTo>
                    <a:pt x="161169" y="151891"/>
                  </a:lnTo>
                  <a:lnTo>
                    <a:pt x="162702" y="148824"/>
                  </a:lnTo>
                  <a:lnTo>
                    <a:pt x="164082" y="145681"/>
                  </a:lnTo>
                  <a:lnTo>
                    <a:pt x="165386" y="142537"/>
                  </a:lnTo>
                  <a:lnTo>
                    <a:pt x="166536" y="139317"/>
                  </a:lnTo>
                  <a:lnTo>
                    <a:pt x="167609" y="136020"/>
                  </a:lnTo>
                  <a:lnTo>
                    <a:pt x="168606" y="132723"/>
                  </a:lnTo>
                  <a:lnTo>
                    <a:pt x="169449" y="129349"/>
                  </a:lnTo>
                  <a:lnTo>
                    <a:pt x="170216" y="125975"/>
                  </a:lnTo>
                  <a:lnTo>
                    <a:pt x="170830" y="122525"/>
                  </a:lnTo>
                  <a:lnTo>
                    <a:pt x="171366" y="119075"/>
                  </a:lnTo>
                  <a:lnTo>
                    <a:pt x="171826" y="115548"/>
                  </a:lnTo>
                  <a:lnTo>
                    <a:pt x="172133" y="111944"/>
                  </a:lnTo>
                  <a:lnTo>
                    <a:pt x="172286" y="108417"/>
                  </a:lnTo>
                  <a:lnTo>
                    <a:pt x="172363" y="104813"/>
                  </a:lnTo>
                  <a:lnTo>
                    <a:pt x="172363" y="104813"/>
                  </a:lnTo>
                  <a:lnTo>
                    <a:pt x="172286" y="100903"/>
                  </a:lnTo>
                  <a:lnTo>
                    <a:pt x="172056" y="96993"/>
                  </a:lnTo>
                  <a:lnTo>
                    <a:pt x="171750" y="93159"/>
                  </a:lnTo>
                  <a:lnTo>
                    <a:pt x="171213" y="89325"/>
                  </a:lnTo>
                  <a:lnTo>
                    <a:pt x="170600" y="85645"/>
                  </a:lnTo>
                  <a:lnTo>
                    <a:pt x="169833" y="81888"/>
                  </a:lnTo>
                  <a:lnTo>
                    <a:pt x="168989" y="78284"/>
                  </a:lnTo>
                  <a:lnTo>
                    <a:pt x="167993" y="74680"/>
                  </a:lnTo>
                  <a:lnTo>
                    <a:pt x="166842" y="71077"/>
                  </a:lnTo>
                  <a:lnTo>
                    <a:pt x="165539" y="67626"/>
                  </a:lnTo>
                  <a:lnTo>
                    <a:pt x="164159" y="64176"/>
                  </a:lnTo>
                  <a:lnTo>
                    <a:pt x="162702" y="60802"/>
                  </a:lnTo>
                  <a:lnTo>
                    <a:pt x="161092" y="57505"/>
                  </a:lnTo>
                  <a:lnTo>
                    <a:pt x="159405" y="54209"/>
                  </a:lnTo>
                  <a:lnTo>
                    <a:pt x="157565" y="51065"/>
                  </a:lnTo>
                  <a:lnTo>
                    <a:pt x="155648" y="47921"/>
                  </a:lnTo>
                  <a:lnTo>
                    <a:pt x="153578" y="44931"/>
                  </a:lnTo>
                  <a:lnTo>
                    <a:pt x="151431" y="41941"/>
                  </a:lnTo>
                  <a:lnTo>
                    <a:pt x="149208" y="39104"/>
                  </a:lnTo>
                  <a:lnTo>
                    <a:pt x="146907" y="36267"/>
                  </a:lnTo>
                  <a:lnTo>
                    <a:pt x="144454" y="33583"/>
                  </a:lnTo>
                  <a:lnTo>
                    <a:pt x="141924" y="30976"/>
                  </a:lnTo>
                  <a:lnTo>
                    <a:pt x="139317" y="28369"/>
                  </a:lnTo>
                  <a:lnTo>
                    <a:pt x="136633" y="25992"/>
                  </a:lnTo>
                  <a:lnTo>
                    <a:pt x="133873" y="23616"/>
                  </a:lnTo>
                  <a:lnTo>
                    <a:pt x="130959" y="21315"/>
                  </a:lnTo>
                  <a:lnTo>
                    <a:pt x="128046" y="19168"/>
                  </a:lnTo>
                  <a:lnTo>
                    <a:pt x="124979" y="17098"/>
                  </a:lnTo>
                  <a:lnTo>
                    <a:pt x="121912" y="15181"/>
                  </a:lnTo>
                  <a:lnTo>
                    <a:pt x="118768" y="13341"/>
                  </a:lnTo>
                  <a:lnTo>
                    <a:pt x="115548" y="11578"/>
                  </a:lnTo>
                  <a:lnTo>
                    <a:pt x="112251" y="9968"/>
                  </a:lnTo>
                  <a:lnTo>
                    <a:pt x="112251" y="9968"/>
                  </a:lnTo>
                  <a:lnTo>
                    <a:pt x="109721" y="8818"/>
                  </a:lnTo>
                  <a:lnTo>
                    <a:pt x="107190" y="7744"/>
                  </a:lnTo>
                  <a:lnTo>
                    <a:pt x="104583" y="6747"/>
                  </a:lnTo>
                  <a:lnTo>
                    <a:pt x="101977" y="5751"/>
                  </a:lnTo>
                  <a:lnTo>
                    <a:pt x="99293" y="4907"/>
                  </a:lnTo>
                  <a:lnTo>
                    <a:pt x="96609" y="4064"/>
                  </a:lnTo>
                  <a:lnTo>
                    <a:pt x="93849" y="3297"/>
                  </a:lnTo>
                  <a:lnTo>
                    <a:pt x="91089" y="2684"/>
                  </a:lnTo>
                  <a:lnTo>
                    <a:pt x="88329" y="2070"/>
                  </a:lnTo>
                  <a:lnTo>
                    <a:pt x="85568" y="1533"/>
                  </a:lnTo>
                  <a:lnTo>
                    <a:pt x="82731" y="1073"/>
                  </a:lnTo>
                  <a:lnTo>
                    <a:pt x="79971" y="690"/>
                  </a:lnTo>
                  <a:lnTo>
                    <a:pt x="77134" y="383"/>
                  </a:lnTo>
                  <a:lnTo>
                    <a:pt x="74297" y="153"/>
                  </a:lnTo>
                  <a:lnTo>
                    <a:pt x="71537" y="0"/>
                  </a:lnTo>
                  <a:lnTo>
                    <a:pt x="68777" y="0"/>
                  </a:lnTo>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p:nvPr/>
          </p:nvSpPr>
          <p:spPr>
            <a:xfrm>
              <a:off x="1189675" y="590825"/>
              <a:ext cx="4309075" cy="4886050"/>
            </a:xfrm>
            <a:custGeom>
              <a:rect b="b" l="l" r="r" t="t"/>
              <a:pathLst>
                <a:path extrusionOk="0" h="195442" w="172363">
                  <a:moveTo>
                    <a:pt x="52215" y="0"/>
                  </a:move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close/>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
            <p:cNvSpPr/>
            <p:nvPr/>
          </p:nvSpPr>
          <p:spPr>
            <a:xfrm>
              <a:off x="1189675" y="590825"/>
              <a:ext cx="4309075" cy="4886050"/>
            </a:xfrm>
            <a:custGeom>
              <a:rect b="b" l="l" r="r" t="t"/>
              <a:pathLst>
                <a:path extrusionOk="0" fill="none" h="195442" w="172363">
                  <a:moveTo>
                    <a:pt x="103663" y="195442"/>
                  </a:moveTo>
                  <a:lnTo>
                    <a:pt x="103663" y="195442"/>
                  </a:lnTo>
                  <a:lnTo>
                    <a:pt x="105733" y="195442"/>
                  </a:lnTo>
                  <a:lnTo>
                    <a:pt x="107803" y="195365"/>
                  </a:lnTo>
                  <a:lnTo>
                    <a:pt x="109797" y="195212"/>
                  </a:lnTo>
                  <a:lnTo>
                    <a:pt x="111790" y="195059"/>
                  </a:lnTo>
                  <a:lnTo>
                    <a:pt x="113784" y="194829"/>
                  </a:lnTo>
                  <a:lnTo>
                    <a:pt x="115701" y="194522"/>
                  </a:lnTo>
                  <a:lnTo>
                    <a:pt x="117618" y="194215"/>
                  </a:lnTo>
                  <a:lnTo>
                    <a:pt x="119534" y="193832"/>
                  </a:lnTo>
                  <a:lnTo>
                    <a:pt x="121375" y="193372"/>
                  </a:lnTo>
                  <a:lnTo>
                    <a:pt x="123215" y="192912"/>
                  </a:lnTo>
                  <a:lnTo>
                    <a:pt x="125055" y="192375"/>
                  </a:lnTo>
                  <a:lnTo>
                    <a:pt x="126818" y="191838"/>
                  </a:lnTo>
                  <a:lnTo>
                    <a:pt x="128505" y="191225"/>
                  </a:lnTo>
                  <a:lnTo>
                    <a:pt x="130269" y="190535"/>
                  </a:lnTo>
                  <a:lnTo>
                    <a:pt x="131956" y="189845"/>
                  </a:lnTo>
                  <a:lnTo>
                    <a:pt x="133566" y="189155"/>
                  </a:lnTo>
                  <a:lnTo>
                    <a:pt x="135252" y="188388"/>
                  </a:lnTo>
                  <a:lnTo>
                    <a:pt x="136786" y="187545"/>
                  </a:lnTo>
                  <a:lnTo>
                    <a:pt x="138396" y="186701"/>
                  </a:lnTo>
                  <a:lnTo>
                    <a:pt x="139930" y="185781"/>
                  </a:lnTo>
                  <a:lnTo>
                    <a:pt x="141386" y="184861"/>
                  </a:lnTo>
                  <a:lnTo>
                    <a:pt x="142843" y="183864"/>
                  </a:lnTo>
                  <a:lnTo>
                    <a:pt x="144300" y="182867"/>
                  </a:lnTo>
                  <a:lnTo>
                    <a:pt x="145680" y="181871"/>
                  </a:lnTo>
                  <a:lnTo>
                    <a:pt x="147060" y="180797"/>
                  </a:lnTo>
                  <a:lnTo>
                    <a:pt x="148440" y="179724"/>
                  </a:lnTo>
                  <a:lnTo>
                    <a:pt x="150971" y="177424"/>
                  </a:lnTo>
                  <a:lnTo>
                    <a:pt x="153424" y="174970"/>
                  </a:lnTo>
                  <a:lnTo>
                    <a:pt x="155724" y="172440"/>
                  </a:lnTo>
                  <a:lnTo>
                    <a:pt x="157871" y="169833"/>
                  </a:lnTo>
                  <a:lnTo>
                    <a:pt x="159941" y="167073"/>
                  </a:lnTo>
                  <a:lnTo>
                    <a:pt x="161782" y="164312"/>
                  </a:lnTo>
                  <a:lnTo>
                    <a:pt x="163545" y="161399"/>
                  </a:lnTo>
                  <a:lnTo>
                    <a:pt x="165079" y="158408"/>
                  </a:lnTo>
                  <a:lnTo>
                    <a:pt x="166535" y="155342"/>
                  </a:lnTo>
                  <a:lnTo>
                    <a:pt x="167839" y="152198"/>
                  </a:lnTo>
                  <a:lnTo>
                    <a:pt x="168912" y="149054"/>
                  </a:lnTo>
                  <a:lnTo>
                    <a:pt x="169909" y="145757"/>
                  </a:lnTo>
                  <a:lnTo>
                    <a:pt x="170752" y="142537"/>
                  </a:lnTo>
                  <a:lnTo>
                    <a:pt x="171366" y="139240"/>
                  </a:lnTo>
                  <a:lnTo>
                    <a:pt x="171903" y="135866"/>
                  </a:lnTo>
                  <a:lnTo>
                    <a:pt x="172209" y="132493"/>
                  </a:lnTo>
                  <a:lnTo>
                    <a:pt x="172363" y="129119"/>
                  </a:lnTo>
                  <a:lnTo>
                    <a:pt x="172363" y="125745"/>
                  </a:lnTo>
                  <a:lnTo>
                    <a:pt x="172133" y="122372"/>
                  </a:lnTo>
                  <a:lnTo>
                    <a:pt x="172133" y="122372"/>
                  </a:lnTo>
                  <a:lnTo>
                    <a:pt x="171826" y="119305"/>
                  </a:lnTo>
                  <a:lnTo>
                    <a:pt x="171366" y="116238"/>
                  </a:lnTo>
                  <a:lnTo>
                    <a:pt x="170752" y="113247"/>
                  </a:lnTo>
                  <a:lnTo>
                    <a:pt x="169909" y="110257"/>
                  </a:lnTo>
                  <a:lnTo>
                    <a:pt x="168989" y="107267"/>
                  </a:lnTo>
                  <a:lnTo>
                    <a:pt x="167915" y="104353"/>
                  </a:lnTo>
                  <a:lnTo>
                    <a:pt x="166689" y="101440"/>
                  </a:lnTo>
                  <a:lnTo>
                    <a:pt x="165309" y="98603"/>
                  </a:lnTo>
                  <a:lnTo>
                    <a:pt x="163852" y="95766"/>
                  </a:lnTo>
                  <a:lnTo>
                    <a:pt x="162165" y="93006"/>
                  </a:lnTo>
                  <a:lnTo>
                    <a:pt x="160401" y="90322"/>
                  </a:lnTo>
                  <a:lnTo>
                    <a:pt x="158485" y="87715"/>
                  </a:lnTo>
                  <a:lnTo>
                    <a:pt x="156491" y="85108"/>
                  </a:lnTo>
                  <a:lnTo>
                    <a:pt x="154268" y="82578"/>
                  </a:lnTo>
                  <a:lnTo>
                    <a:pt x="151967" y="80201"/>
                  </a:lnTo>
                  <a:lnTo>
                    <a:pt x="149514" y="77824"/>
                  </a:lnTo>
                  <a:lnTo>
                    <a:pt x="149514" y="77824"/>
                  </a:lnTo>
                  <a:lnTo>
                    <a:pt x="147674" y="76137"/>
                  </a:lnTo>
                  <a:lnTo>
                    <a:pt x="145757" y="74527"/>
                  </a:lnTo>
                  <a:lnTo>
                    <a:pt x="143840" y="72994"/>
                  </a:lnTo>
                  <a:lnTo>
                    <a:pt x="141846" y="71537"/>
                  </a:lnTo>
                  <a:lnTo>
                    <a:pt x="139853" y="70157"/>
                  </a:lnTo>
                  <a:lnTo>
                    <a:pt x="137859" y="68853"/>
                  </a:lnTo>
                  <a:lnTo>
                    <a:pt x="135789" y="67626"/>
                  </a:lnTo>
                  <a:lnTo>
                    <a:pt x="133719" y="66476"/>
                  </a:lnTo>
                  <a:lnTo>
                    <a:pt x="133719" y="66476"/>
                  </a:lnTo>
                  <a:lnTo>
                    <a:pt x="135252" y="68393"/>
                  </a:lnTo>
                  <a:lnTo>
                    <a:pt x="136709" y="70463"/>
                  </a:lnTo>
                  <a:lnTo>
                    <a:pt x="137936" y="72610"/>
                  </a:lnTo>
                  <a:lnTo>
                    <a:pt x="139086" y="74834"/>
                  </a:lnTo>
                  <a:lnTo>
                    <a:pt x="140083" y="77134"/>
                  </a:lnTo>
                  <a:lnTo>
                    <a:pt x="140850" y="79588"/>
                  </a:lnTo>
                  <a:lnTo>
                    <a:pt x="141540" y="82041"/>
                  </a:lnTo>
                  <a:lnTo>
                    <a:pt x="142076" y="84571"/>
                  </a:lnTo>
                  <a:lnTo>
                    <a:pt x="142076" y="84571"/>
                  </a:lnTo>
                  <a:lnTo>
                    <a:pt x="142306" y="86258"/>
                  </a:lnTo>
                  <a:lnTo>
                    <a:pt x="142460" y="88022"/>
                  </a:lnTo>
                  <a:lnTo>
                    <a:pt x="142460" y="89862"/>
                  </a:lnTo>
                  <a:lnTo>
                    <a:pt x="142460" y="91702"/>
                  </a:lnTo>
                  <a:lnTo>
                    <a:pt x="142306" y="93542"/>
                  </a:lnTo>
                  <a:lnTo>
                    <a:pt x="142153" y="95459"/>
                  </a:lnTo>
                  <a:lnTo>
                    <a:pt x="141846" y="97299"/>
                  </a:lnTo>
                  <a:lnTo>
                    <a:pt x="141386" y="99216"/>
                  </a:lnTo>
                  <a:lnTo>
                    <a:pt x="140926" y="101133"/>
                  </a:lnTo>
                  <a:lnTo>
                    <a:pt x="140313" y="102973"/>
                  </a:lnTo>
                  <a:lnTo>
                    <a:pt x="139623" y="104890"/>
                  </a:lnTo>
                  <a:lnTo>
                    <a:pt x="138856" y="106730"/>
                  </a:lnTo>
                  <a:lnTo>
                    <a:pt x="138013" y="108570"/>
                  </a:lnTo>
                  <a:lnTo>
                    <a:pt x="137016" y="110334"/>
                  </a:lnTo>
                  <a:lnTo>
                    <a:pt x="135943" y="112097"/>
                  </a:lnTo>
                  <a:lnTo>
                    <a:pt x="134792" y="113784"/>
                  </a:lnTo>
                  <a:lnTo>
                    <a:pt x="133566" y="115471"/>
                  </a:lnTo>
                  <a:lnTo>
                    <a:pt x="132186" y="117005"/>
                  </a:lnTo>
                  <a:lnTo>
                    <a:pt x="130729" y="118538"/>
                  </a:lnTo>
                  <a:lnTo>
                    <a:pt x="129195" y="119995"/>
                  </a:lnTo>
                  <a:lnTo>
                    <a:pt x="127508" y="121375"/>
                  </a:lnTo>
                  <a:lnTo>
                    <a:pt x="125745" y="122678"/>
                  </a:lnTo>
                  <a:lnTo>
                    <a:pt x="123905" y="123905"/>
                  </a:lnTo>
                  <a:lnTo>
                    <a:pt x="121911" y="124979"/>
                  </a:lnTo>
                  <a:lnTo>
                    <a:pt x="119841" y="125975"/>
                  </a:lnTo>
                  <a:lnTo>
                    <a:pt x="117694" y="126819"/>
                  </a:lnTo>
                  <a:lnTo>
                    <a:pt x="115394" y="127586"/>
                  </a:lnTo>
                  <a:lnTo>
                    <a:pt x="113017" y="128276"/>
                  </a:lnTo>
                  <a:lnTo>
                    <a:pt x="110487" y="128736"/>
                  </a:lnTo>
                  <a:lnTo>
                    <a:pt x="107880" y="129119"/>
                  </a:lnTo>
                  <a:lnTo>
                    <a:pt x="105196" y="129349"/>
                  </a:lnTo>
                  <a:lnTo>
                    <a:pt x="102359" y="129426"/>
                  </a:lnTo>
                  <a:lnTo>
                    <a:pt x="102359" y="129426"/>
                  </a:lnTo>
                  <a:lnTo>
                    <a:pt x="99292" y="129349"/>
                  </a:lnTo>
                  <a:lnTo>
                    <a:pt x="96149" y="129042"/>
                  </a:lnTo>
                  <a:lnTo>
                    <a:pt x="93082" y="128582"/>
                  </a:lnTo>
                  <a:lnTo>
                    <a:pt x="89938" y="127969"/>
                  </a:lnTo>
                  <a:lnTo>
                    <a:pt x="86871" y="127202"/>
                  </a:lnTo>
                  <a:lnTo>
                    <a:pt x="83728" y="126282"/>
                  </a:lnTo>
                  <a:lnTo>
                    <a:pt x="80661" y="125209"/>
                  </a:lnTo>
                  <a:lnTo>
                    <a:pt x="77594" y="123905"/>
                  </a:lnTo>
                  <a:lnTo>
                    <a:pt x="74604" y="122525"/>
                  </a:lnTo>
                  <a:lnTo>
                    <a:pt x="71613" y="120992"/>
                  </a:lnTo>
                  <a:lnTo>
                    <a:pt x="68700" y="119305"/>
                  </a:lnTo>
                  <a:lnTo>
                    <a:pt x="65863" y="117465"/>
                  </a:lnTo>
                  <a:lnTo>
                    <a:pt x="63026" y="115548"/>
                  </a:lnTo>
                  <a:lnTo>
                    <a:pt x="60266" y="113478"/>
                  </a:lnTo>
                  <a:lnTo>
                    <a:pt x="57659" y="111254"/>
                  </a:lnTo>
                  <a:lnTo>
                    <a:pt x="55052" y="108954"/>
                  </a:lnTo>
                  <a:lnTo>
                    <a:pt x="52522" y="106500"/>
                  </a:lnTo>
                  <a:lnTo>
                    <a:pt x="50145" y="103970"/>
                  </a:lnTo>
                  <a:lnTo>
                    <a:pt x="47844" y="101363"/>
                  </a:lnTo>
                  <a:lnTo>
                    <a:pt x="45621" y="98603"/>
                  </a:lnTo>
                  <a:lnTo>
                    <a:pt x="43551" y="95766"/>
                  </a:lnTo>
                  <a:lnTo>
                    <a:pt x="41557" y="92852"/>
                  </a:lnTo>
                  <a:lnTo>
                    <a:pt x="39717" y="89862"/>
                  </a:lnTo>
                  <a:lnTo>
                    <a:pt x="38030" y="86718"/>
                  </a:lnTo>
                  <a:lnTo>
                    <a:pt x="36497" y="83575"/>
                  </a:lnTo>
                  <a:lnTo>
                    <a:pt x="35117" y="80354"/>
                  </a:lnTo>
                  <a:lnTo>
                    <a:pt x="33813" y="77057"/>
                  </a:lnTo>
                  <a:lnTo>
                    <a:pt x="32740" y="73607"/>
                  </a:lnTo>
                  <a:lnTo>
                    <a:pt x="31820" y="70233"/>
                  </a:lnTo>
                  <a:lnTo>
                    <a:pt x="31436" y="68470"/>
                  </a:lnTo>
                  <a:lnTo>
                    <a:pt x="31053" y="66706"/>
                  </a:lnTo>
                  <a:lnTo>
                    <a:pt x="30746" y="64943"/>
                  </a:lnTo>
                  <a:lnTo>
                    <a:pt x="30516" y="63179"/>
                  </a:lnTo>
                  <a:lnTo>
                    <a:pt x="30286" y="61416"/>
                  </a:lnTo>
                  <a:lnTo>
                    <a:pt x="30133" y="59576"/>
                  </a:lnTo>
                  <a:lnTo>
                    <a:pt x="30133" y="59576"/>
                  </a:lnTo>
                  <a:lnTo>
                    <a:pt x="29979" y="57352"/>
                  </a:lnTo>
                  <a:lnTo>
                    <a:pt x="29903" y="55205"/>
                  </a:lnTo>
                  <a:lnTo>
                    <a:pt x="29826" y="53058"/>
                  </a:lnTo>
                  <a:lnTo>
                    <a:pt x="29903" y="50835"/>
                  </a:lnTo>
                  <a:lnTo>
                    <a:pt x="29979" y="48765"/>
                  </a:lnTo>
                  <a:lnTo>
                    <a:pt x="30133" y="46618"/>
                  </a:lnTo>
                  <a:lnTo>
                    <a:pt x="30363" y="44471"/>
                  </a:lnTo>
                  <a:lnTo>
                    <a:pt x="30669" y="42401"/>
                  </a:lnTo>
                  <a:lnTo>
                    <a:pt x="30976" y="40331"/>
                  </a:lnTo>
                  <a:lnTo>
                    <a:pt x="31360" y="38337"/>
                  </a:lnTo>
                  <a:lnTo>
                    <a:pt x="31820" y="36267"/>
                  </a:lnTo>
                  <a:lnTo>
                    <a:pt x="32280" y="34273"/>
                  </a:lnTo>
                  <a:lnTo>
                    <a:pt x="32816" y="32280"/>
                  </a:lnTo>
                  <a:lnTo>
                    <a:pt x="33430" y="30363"/>
                  </a:lnTo>
                  <a:lnTo>
                    <a:pt x="34120" y="28446"/>
                  </a:lnTo>
                  <a:lnTo>
                    <a:pt x="34810" y="26529"/>
                  </a:lnTo>
                  <a:lnTo>
                    <a:pt x="35577" y="24612"/>
                  </a:lnTo>
                  <a:lnTo>
                    <a:pt x="36343" y="22772"/>
                  </a:lnTo>
                  <a:lnTo>
                    <a:pt x="37187" y="20932"/>
                  </a:lnTo>
                  <a:lnTo>
                    <a:pt x="38107" y="19169"/>
                  </a:lnTo>
                  <a:lnTo>
                    <a:pt x="39027" y="17405"/>
                  </a:lnTo>
                  <a:lnTo>
                    <a:pt x="40024" y="15642"/>
                  </a:lnTo>
                  <a:lnTo>
                    <a:pt x="41097" y="13955"/>
                  </a:lnTo>
                  <a:lnTo>
                    <a:pt x="42171" y="12268"/>
                  </a:lnTo>
                  <a:lnTo>
                    <a:pt x="43244" y="10581"/>
                  </a:lnTo>
                  <a:lnTo>
                    <a:pt x="44471" y="8971"/>
                  </a:lnTo>
                  <a:lnTo>
                    <a:pt x="45621" y="7361"/>
                  </a:lnTo>
                  <a:lnTo>
                    <a:pt x="46924" y="5827"/>
                  </a:lnTo>
                  <a:lnTo>
                    <a:pt x="48151" y="4294"/>
                  </a:lnTo>
                  <a:lnTo>
                    <a:pt x="49531" y="2837"/>
                  </a:lnTo>
                  <a:lnTo>
                    <a:pt x="50835" y="1380"/>
                  </a:lnTo>
                  <a:lnTo>
                    <a:pt x="52215" y="0"/>
                  </a:lnTo>
                  <a:lnTo>
                    <a:pt x="52215" y="0"/>
                  </a:lnTo>
                  <a:lnTo>
                    <a:pt x="49378" y="1764"/>
                  </a:lnTo>
                  <a:lnTo>
                    <a:pt x="46541" y="3604"/>
                  </a:lnTo>
                  <a:lnTo>
                    <a:pt x="43781" y="5521"/>
                  </a:lnTo>
                  <a:lnTo>
                    <a:pt x="41020" y="7514"/>
                  </a:lnTo>
                  <a:lnTo>
                    <a:pt x="38414" y="9584"/>
                  </a:lnTo>
                  <a:lnTo>
                    <a:pt x="35807" y="11808"/>
                  </a:lnTo>
                  <a:lnTo>
                    <a:pt x="33353" y="14031"/>
                  </a:lnTo>
                  <a:lnTo>
                    <a:pt x="30900" y="16332"/>
                  </a:lnTo>
                  <a:lnTo>
                    <a:pt x="28599" y="18785"/>
                  </a:lnTo>
                  <a:lnTo>
                    <a:pt x="26299" y="21239"/>
                  </a:lnTo>
                  <a:lnTo>
                    <a:pt x="24076" y="23846"/>
                  </a:lnTo>
                  <a:lnTo>
                    <a:pt x="22005" y="26453"/>
                  </a:lnTo>
                  <a:lnTo>
                    <a:pt x="20012" y="29136"/>
                  </a:lnTo>
                  <a:lnTo>
                    <a:pt x="18018" y="31896"/>
                  </a:lnTo>
                  <a:lnTo>
                    <a:pt x="16178" y="34733"/>
                  </a:lnTo>
                  <a:lnTo>
                    <a:pt x="14415" y="37647"/>
                  </a:lnTo>
                  <a:lnTo>
                    <a:pt x="12728" y="40561"/>
                  </a:lnTo>
                  <a:lnTo>
                    <a:pt x="11194" y="43551"/>
                  </a:lnTo>
                  <a:lnTo>
                    <a:pt x="9661" y="46618"/>
                  </a:lnTo>
                  <a:lnTo>
                    <a:pt x="8281" y="49761"/>
                  </a:lnTo>
                  <a:lnTo>
                    <a:pt x="7054" y="52905"/>
                  </a:lnTo>
                  <a:lnTo>
                    <a:pt x="5827" y="56125"/>
                  </a:lnTo>
                  <a:lnTo>
                    <a:pt x="4754" y="59422"/>
                  </a:lnTo>
                  <a:lnTo>
                    <a:pt x="3757" y="62719"/>
                  </a:lnTo>
                  <a:lnTo>
                    <a:pt x="2914" y="66093"/>
                  </a:lnTo>
                  <a:lnTo>
                    <a:pt x="2147" y="69467"/>
                  </a:lnTo>
                  <a:lnTo>
                    <a:pt x="1533" y="72917"/>
                  </a:lnTo>
                  <a:lnTo>
                    <a:pt x="997" y="76367"/>
                  </a:lnTo>
                  <a:lnTo>
                    <a:pt x="537" y="79894"/>
                  </a:lnTo>
                  <a:lnTo>
                    <a:pt x="230" y="83498"/>
                  </a:lnTo>
                  <a:lnTo>
                    <a:pt x="77" y="87025"/>
                  </a:lnTo>
                  <a:lnTo>
                    <a:pt x="0" y="90705"/>
                  </a:lnTo>
                  <a:lnTo>
                    <a:pt x="0" y="90705"/>
                  </a:lnTo>
                  <a:lnTo>
                    <a:pt x="77" y="94616"/>
                  </a:lnTo>
                  <a:lnTo>
                    <a:pt x="307" y="98449"/>
                  </a:lnTo>
                  <a:lnTo>
                    <a:pt x="690" y="102283"/>
                  </a:lnTo>
                  <a:lnTo>
                    <a:pt x="1150" y="106117"/>
                  </a:lnTo>
                  <a:lnTo>
                    <a:pt x="1763" y="109874"/>
                  </a:lnTo>
                  <a:lnTo>
                    <a:pt x="2530" y="113554"/>
                  </a:lnTo>
                  <a:lnTo>
                    <a:pt x="3374" y="117235"/>
                  </a:lnTo>
                  <a:lnTo>
                    <a:pt x="4447" y="120838"/>
                  </a:lnTo>
                  <a:lnTo>
                    <a:pt x="5521" y="124365"/>
                  </a:lnTo>
                  <a:lnTo>
                    <a:pt x="6824" y="127816"/>
                  </a:lnTo>
                  <a:lnTo>
                    <a:pt x="8204" y="131266"/>
                  </a:lnTo>
                  <a:lnTo>
                    <a:pt x="9661" y="134640"/>
                  </a:lnTo>
                  <a:lnTo>
                    <a:pt x="11271" y="138013"/>
                  </a:lnTo>
                  <a:lnTo>
                    <a:pt x="12958" y="141234"/>
                  </a:lnTo>
                  <a:lnTo>
                    <a:pt x="14798" y="144377"/>
                  </a:lnTo>
                  <a:lnTo>
                    <a:pt x="16715" y="147521"/>
                  </a:lnTo>
                  <a:lnTo>
                    <a:pt x="18785" y="150511"/>
                  </a:lnTo>
                  <a:lnTo>
                    <a:pt x="20932" y="153501"/>
                  </a:lnTo>
                  <a:lnTo>
                    <a:pt x="23155" y="156338"/>
                  </a:lnTo>
                  <a:lnTo>
                    <a:pt x="25532" y="159175"/>
                  </a:lnTo>
                  <a:lnTo>
                    <a:pt x="27909" y="161859"/>
                  </a:lnTo>
                  <a:lnTo>
                    <a:pt x="30439" y="164542"/>
                  </a:lnTo>
                  <a:lnTo>
                    <a:pt x="33046" y="167073"/>
                  </a:lnTo>
                  <a:lnTo>
                    <a:pt x="35730" y="169526"/>
                  </a:lnTo>
                  <a:lnTo>
                    <a:pt x="38567" y="171826"/>
                  </a:lnTo>
                  <a:lnTo>
                    <a:pt x="41404" y="174127"/>
                  </a:lnTo>
                  <a:lnTo>
                    <a:pt x="44317" y="176274"/>
                  </a:lnTo>
                  <a:lnTo>
                    <a:pt x="47384" y="178344"/>
                  </a:lnTo>
                  <a:lnTo>
                    <a:pt x="50451" y="180261"/>
                  </a:lnTo>
                  <a:lnTo>
                    <a:pt x="53595" y="182101"/>
                  </a:lnTo>
                  <a:lnTo>
                    <a:pt x="56815" y="183864"/>
                  </a:lnTo>
                  <a:lnTo>
                    <a:pt x="60112" y="185474"/>
                  </a:lnTo>
                  <a:lnTo>
                    <a:pt x="60112" y="185474"/>
                  </a:lnTo>
                  <a:lnTo>
                    <a:pt x="62642" y="186624"/>
                  </a:lnTo>
                  <a:lnTo>
                    <a:pt x="65173" y="187698"/>
                  </a:lnTo>
                  <a:lnTo>
                    <a:pt x="67780" y="188695"/>
                  </a:lnTo>
                  <a:lnTo>
                    <a:pt x="70386" y="189691"/>
                  </a:lnTo>
                  <a:lnTo>
                    <a:pt x="73070" y="190535"/>
                  </a:lnTo>
                  <a:lnTo>
                    <a:pt x="75754" y="191378"/>
                  </a:lnTo>
                  <a:lnTo>
                    <a:pt x="78514" y="192145"/>
                  </a:lnTo>
                  <a:lnTo>
                    <a:pt x="81274" y="192835"/>
                  </a:lnTo>
                  <a:lnTo>
                    <a:pt x="84034" y="193372"/>
                  </a:lnTo>
                  <a:lnTo>
                    <a:pt x="86795" y="193909"/>
                  </a:lnTo>
                  <a:lnTo>
                    <a:pt x="89632" y="194369"/>
                  </a:lnTo>
                  <a:lnTo>
                    <a:pt x="92469" y="194752"/>
                  </a:lnTo>
                  <a:lnTo>
                    <a:pt x="95229" y="195059"/>
                  </a:lnTo>
                  <a:lnTo>
                    <a:pt x="98066" y="195289"/>
                  </a:lnTo>
                  <a:lnTo>
                    <a:pt x="100826" y="195442"/>
                  </a:lnTo>
                  <a:lnTo>
                    <a:pt x="103663" y="195442"/>
                  </a:lnTo>
                </a:path>
              </a:pathLst>
            </a:custGeom>
            <a:solidFill>
              <a:srgbClr val="0053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 name="Google Shape;11;p1"/>
          <p:cNvSpPr txBox="1"/>
          <p:nvPr>
            <p:ph idx="1" type="body"/>
          </p:nvPr>
        </p:nvSpPr>
        <p:spPr>
          <a:xfrm>
            <a:off x="598450" y="323500"/>
            <a:ext cx="7946700" cy="4166100"/>
          </a:xfrm>
          <a:prstGeom prst="rect">
            <a:avLst/>
          </a:prstGeom>
          <a:noFill/>
          <a:ln>
            <a:noFill/>
          </a:ln>
        </p:spPr>
        <p:txBody>
          <a:bodyPr anchorCtr="0" anchor="t" bIns="0" lIns="0" spcFirstLastPara="1" rIns="0" wrap="square" tIns="0">
            <a:noAutofit/>
          </a:bodyPr>
          <a:lstStyle>
            <a:lvl1pPr indent="-304800" lvl="0" marL="457200" rtl="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1pPr>
            <a:lvl2pPr indent="-304800" lvl="1" marL="914400" rtl="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2pPr>
            <a:lvl3pPr indent="-304800" lvl="2" marL="1371600" rtl="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3pPr>
            <a:lvl4pPr indent="-304800" lvl="3" marL="1828800" rtl="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4pPr>
            <a:lvl5pPr indent="-304800" lvl="4" marL="2286000" rtl="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5pPr>
            <a:lvl6pPr indent="-304800" lvl="5" marL="2743200" rtl="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6pPr>
            <a:lvl7pPr indent="-304800" lvl="6" marL="3200400" rtl="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7pPr>
            <a:lvl8pPr indent="-304800" lvl="7" marL="3657600" rtl="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8pPr>
            <a:lvl9pPr indent="-304800" lvl="8" marL="4114800" rtl="0">
              <a:spcBef>
                <a:spcPts val="0"/>
              </a:spcBef>
              <a:spcAft>
                <a:spcPts val="0"/>
              </a:spcAft>
              <a:buClr>
                <a:schemeClr val="dk2"/>
              </a:buClr>
              <a:buSzPts val="1200"/>
              <a:buFont typeface="DM Sans"/>
              <a:buChar char="■"/>
              <a:defRPr sz="1200">
                <a:solidFill>
                  <a:schemeClr val="dk2"/>
                </a:solidFill>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82">
          <p15:clr>
            <a:srgbClr val="EA4335"/>
          </p15:clr>
        </p15:guide>
        <p15:guide id="2" pos="663">
          <p15:clr>
            <a:srgbClr val="EA4335"/>
          </p15:clr>
        </p15:guide>
        <p15:guide id="3" pos="806">
          <p15:clr>
            <a:srgbClr val="EA4335"/>
          </p15:clr>
        </p15:guide>
        <p15:guide id="4" pos="1092">
          <p15:clr>
            <a:srgbClr val="EA4335"/>
          </p15:clr>
        </p15:guide>
        <p15:guide id="5" pos="1236">
          <p15:clr>
            <a:srgbClr val="EA4335"/>
          </p15:clr>
        </p15:guide>
        <p15:guide id="6" pos="1521">
          <p15:clr>
            <a:srgbClr val="EA4335"/>
          </p15:clr>
        </p15:guide>
        <p15:guide id="7" pos="1665">
          <p15:clr>
            <a:srgbClr val="EA4335"/>
          </p15:clr>
        </p15:guide>
        <p15:guide id="8" pos="1950">
          <p15:clr>
            <a:srgbClr val="EA4335"/>
          </p15:clr>
        </p15:guide>
        <p15:guide id="9" pos="2094">
          <p15:clr>
            <a:srgbClr val="EA4335"/>
          </p15:clr>
        </p15:guide>
        <p15:guide id="10" pos="2379">
          <p15:clr>
            <a:srgbClr val="EA4335"/>
          </p15:clr>
        </p15:guide>
        <p15:guide id="11" pos="2523">
          <p15:clr>
            <a:srgbClr val="EA4335"/>
          </p15:clr>
        </p15:guide>
        <p15:guide id="12" pos="2808">
          <p15:clr>
            <a:srgbClr val="EA4335"/>
          </p15:clr>
        </p15:guide>
        <p15:guide id="13" pos="2952">
          <p15:clr>
            <a:srgbClr val="EA4335"/>
          </p15:clr>
        </p15:guide>
        <p15:guide id="14" pos="3238">
          <p15:clr>
            <a:srgbClr val="EA4335"/>
          </p15:clr>
        </p15:guide>
        <p15:guide id="15" pos="3381">
          <p15:clr>
            <a:srgbClr val="EA4335"/>
          </p15:clr>
        </p15:guide>
        <p15:guide id="16" pos="3666">
          <p15:clr>
            <a:srgbClr val="EA4335"/>
          </p15:clr>
        </p15:guide>
        <p15:guide id="17" pos="3810">
          <p15:clr>
            <a:srgbClr val="EA4335"/>
          </p15:clr>
        </p15:guide>
        <p15:guide id="18" pos="4095">
          <p15:clr>
            <a:srgbClr val="EA4335"/>
          </p15:clr>
        </p15:guide>
        <p15:guide id="19" pos="4239">
          <p15:clr>
            <a:srgbClr val="EA4335"/>
          </p15:clr>
        </p15:guide>
        <p15:guide id="20" pos="4525">
          <p15:clr>
            <a:srgbClr val="EA4335"/>
          </p15:clr>
        </p15:guide>
        <p15:guide id="21" pos="4668">
          <p15:clr>
            <a:srgbClr val="EA4335"/>
          </p15:clr>
        </p15:guide>
        <p15:guide id="22" pos="4954">
          <p15:clr>
            <a:srgbClr val="EA4335"/>
          </p15:clr>
        </p15:guide>
        <p15:guide id="23" pos="5097">
          <p15:clr>
            <a:srgbClr val="EA4335"/>
          </p15:clr>
        </p15:guide>
        <p15:guide id="24" pos="5383">
          <p15:clr>
            <a:srgbClr val="EA4335"/>
          </p15:clr>
        </p15:guide>
        <p15:guide id="25" pos="5637">
          <p15:clr>
            <a:srgbClr val="EA4335"/>
          </p15:clr>
        </p15:guide>
        <p15:guide id="26" orient="horz" pos="211">
          <p15:clr>
            <a:srgbClr val="EA4335"/>
          </p15:clr>
        </p15:guide>
        <p15:guide id="27" orient="horz" pos="430">
          <p15:clr>
            <a:srgbClr val="EA4335"/>
          </p15:clr>
        </p15:guide>
        <p15:guide id="28" orient="horz" pos="648">
          <p15:clr>
            <a:srgbClr val="EA4335"/>
          </p15:clr>
        </p15:guide>
        <p15:guide id="29" orient="horz" pos="866">
          <p15:clr>
            <a:srgbClr val="EA4335"/>
          </p15:clr>
        </p15:guide>
        <p15:guide id="30" orient="horz" pos="1084">
          <p15:clr>
            <a:srgbClr val="EA4335"/>
          </p15:clr>
        </p15:guide>
        <p15:guide id="31" orient="horz" pos="1302">
          <p15:clr>
            <a:srgbClr val="EA4335"/>
          </p15:clr>
        </p15:guide>
        <p15:guide id="32" orient="horz" pos="1520">
          <p15:clr>
            <a:srgbClr val="EA4335"/>
          </p15:clr>
        </p15:guide>
        <p15:guide id="33" orient="horz" pos="1738">
          <p15:clr>
            <a:srgbClr val="EA4335"/>
          </p15:clr>
        </p15:guide>
        <p15:guide id="34" orient="horz" pos="1956">
          <p15:clr>
            <a:srgbClr val="EA4335"/>
          </p15:clr>
        </p15:guide>
        <p15:guide id="35" orient="horz" pos="2174">
          <p15:clr>
            <a:srgbClr val="EA4335"/>
          </p15:clr>
        </p15:guide>
        <p15:guide id="36" orient="horz" pos="2392">
          <p15:clr>
            <a:srgbClr val="EA4335"/>
          </p15:clr>
        </p15:guide>
        <p15:guide id="37" orient="horz" pos="2610">
          <p15:clr>
            <a:srgbClr val="EA4335"/>
          </p15:clr>
        </p15:guide>
        <p15:guide id="38" orient="horz" pos="3032">
          <p15:clr>
            <a:srgbClr val="EA4335"/>
          </p15:clr>
        </p15:guide>
        <p15:guide id="39" orient="horz" pos="2828">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544" name="Shape 1544"/>
        <p:cNvGrpSpPr/>
        <p:nvPr/>
      </p:nvGrpSpPr>
      <p:grpSpPr>
        <a:xfrm>
          <a:off x="0" y="0"/>
          <a:ext cx="0" cy="0"/>
          <a:chOff x="0" y="0"/>
          <a:chExt cx="0" cy="0"/>
        </a:xfrm>
      </p:grpSpPr>
      <p:sp>
        <p:nvSpPr>
          <p:cNvPr id="1545" name="Google Shape;1545;p105"/>
          <p:cNvSpPr txBox="1"/>
          <p:nvPr>
            <p:ph idx="1" type="body"/>
          </p:nvPr>
        </p:nvSpPr>
        <p:spPr>
          <a:xfrm>
            <a:off x="457200" y="1535475"/>
            <a:ext cx="8229300" cy="3152700"/>
          </a:xfrm>
          <a:prstGeom prst="rect">
            <a:avLst/>
          </a:prstGeom>
          <a:noFill/>
          <a:ln>
            <a:noFill/>
          </a:ln>
        </p:spPr>
        <p:txBody>
          <a:bodyPr anchorCtr="0" anchor="t" bIns="0" lIns="0" spcFirstLastPara="1" rIns="0" wrap="square" tIns="0">
            <a:spAutoFit/>
          </a:bodyPr>
          <a:lstStyle>
            <a:lvl1pPr indent="-292100" lvl="0" marL="457200">
              <a:lnSpc>
                <a:spcPct val="115000"/>
              </a:lnSpc>
              <a:spcBef>
                <a:spcPts val="0"/>
              </a:spcBef>
              <a:spcAft>
                <a:spcPts val="0"/>
              </a:spcAft>
              <a:buClr>
                <a:schemeClr val="dk2"/>
              </a:buClr>
              <a:buSzPts val="1000"/>
              <a:buFont typeface="Google Sans Text"/>
              <a:buChar char="●"/>
              <a:defRPr sz="1000">
                <a:solidFill>
                  <a:schemeClr val="dk2"/>
                </a:solidFill>
                <a:latin typeface="Google Sans Text"/>
                <a:ea typeface="Google Sans Text"/>
                <a:cs typeface="Google Sans Text"/>
                <a:sym typeface="Google Sans Text"/>
              </a:defRPr>
            </a:lvl1pPr>
            <a:lvl2pPr indent="-292100" lvl="1" marL="914400">
              <a:lnSpc>
                <a:spcPct val="115000"/>
              </a:lnSpc>
              <a:spcBef>
                <a:spcPts val="0"/>
              </a:spcBef>
              <a:spcAft>
                <a:spcPts val="0"/>
              </a:spcAft>
              <a:buClr>
                <a:schemeClr val="dk2"/>
              </a:buClr>
              <a:buSzPts val="1000"/>
              <a:buFont typeface="Google Sans Text"/>
              <a:buChar char="○"/>
              <a:defRPr sz="1000">
                <a:solidFill>
                  <a:schemeClr val="dk2"/>
                </a:solidFill>
                <a:latin typeface="Google Sans Text"/>
                <a:ea typeface="Google Sans Text"/>
                <a:cs typeface="Google Sans Text"/>
                <a:sym typeface="Google Sans Text"/>
              </a:defRPr>
            </a:lvl2pPr>
            <a:lvl3pPr indent="-292100" lvl="2" marL="1371600">
              <a:lnSpc>
                <a:spcPct val="115000"/>
              </a:lnSpc>
              <a:spcBef>
                <a:spcPts val="0"/>
              </a:spcBef>
              <a:spcAft>
                <a:spcPts val="0"/>
              </a:spcAft>
              <a:buClr>
                <a:schemeClr val="dk2"/>
              </a:buClr>
              <a:buSzPts val="1000"/>
              <a:buFont typeface="Google Sans Text"/>
              <a:buChar char="■"/>
              <a:defRPr sz="1000">
                <a:solidFill>
                  <a:schemeClr val="dk2"/>
                </a:solidFill>
                <a:latin typeface="Google Sans Text"/>
                <a:ea typeface="Google Sans Text"/>
                <a:cs typeface="Google Sans Text"/>
                <a:sym typeface="Google Sans Text"/>
              </a:defRPr>
            </a:lvl3pPr>
            <a:lvl4pPr indent="-292100" lvl="3" marL="1828800">
              <a:lnSpc>
                <a:spcPct val="115000"/>
              </a:lnSpc>
              <a:spcBef>
                <a:spcPts val="0"/>
              </a:spcBef>
              <a:spcAft>
                <a:spcPts val="0"/>
              </a:spcAft>
              <a:buClr>
                <a:schemeClr val="dk2"/>
              </a:buClr>
              <a:buSzPts val="1000"/>
              <a:buFont typeface="Google Sans Text"/>
              <a:buChar char="●"/>
              <a:defRPr sz="1000">
                <a:solidFill>
                  <a:schemeClr val="dk2"/>
                </a:solidFill>
                <a:latin typeface="Google Sans Text"/>
                <a:ea typeface="Google Sans Text"/>
                <a:cs typeface="Google Sans Text"/>
                <a:sym typeface="Google Sans Text"/>
              </a:defRPr>
            </a:lvl4pPr>
            <a:lvl5pPr indent="-292100" lvl="4" marL="2286000">
              <a:lnSpc>
                <a:spcPct val="115000"/>
              </a:lnSpc>
              <a:spcBef>
                <a:spcPts val="0"/>
              </a:spcBef>
              <a:spcAft>
                <a:spcPts val="0"/>
              </a:spcAft>
              <a:buClr>
                <a:schemeClr val="dk2"/>
              </a:buClr>
              <a:buSzPts val="1000"/>
              <a:buFont typeface="Google Sans Text"/>
              <a:buChar char="○"/>
              <a:defRPr sz="1000">
                <a:solidFill>
                  <a:schemeClr val="dk2"/>
                </a:solidFill>
                <a:latin typeface="Google Sans Text"/>
                <a:ea typeface="Google Sans Text"/>
                <a:cs typeface="Google Sans Text"/>
                <a:sym typeface="Google Sans Text"/>
              </a:defRPr>
            </a:lvl5pPr>
            <a:lvl6pPr indent="-292100" lvl="5" marL="2743200">
              <a:lnSpc>
                <a:spcPct val="115000"/>
              </a:lnSpc>
              <a:spcBef>
                <a:spcPts val="0"/>
              </a:spcBef>
              <a:spcAft>
                <a:spcPts val="0"/>
              </a:spcAft>
              <a:buClr>
                <a:schemeClr val="dk2"/>
              </a:buClr>
              <a:buSzPts val="1000"/>
              <a:buFont typeface="Google Sans Text"/>
              <a:buChar char="■"/>
              <a:defRPr sz="1000">
                <a:solidFill>
                  <a:schemeClr val="dk2"/>
                </a:solidFill>
                <a:latin typeface="Google Sans Text"/>
                <a:ea typeface="Google Sans Text"/>
                <a:cs typeface="Google Sans Text"/>
                <a:sym typeface="Google Sans Text"/>
              </a:defRPr>
            </a:lvl6pPr>
            <a:lvl7pPr indent="-292100" lvl="6" marL="3200400">
              <a:lnSpc>
                <a:spcPct val="115000"/>
              </a:lnSpc>
              <a:spcBef>
                <a:spcPts val="0"/>
              </a:spcBef>
              <a:spcAft>
                <a:spcPts val="0"/>
              </a:spcAft>
              <a:buClr>
                <a:schemeClr val="dk2"/>
              </a:buClr>
              <a:buSzPts val="1000"/>
              <a:buFont typeface="Google Sans Text"/>
              <a:buChar char="●"/>
              <a:defRPr sz="1000">
                <a:solidFill>
                  <a:schemeClr val="dk2"/>
                </a:solidFill>
                <a:latin typeface="Google Sans Text"/>
                <a:ea typeface="Google Sans Text"/>
                <a:cs typeface="Google Sans Text"/>
                <a:sym typeface="Google Sans Text"/>
              </a:defRPr>
            </a:lvl7pPr>
            <a:lvl8pPr indent="-292100" lvl="7" marL="3657600">
              <a:lnSpc>
                <a:spcPct val="115000"/>
              </a:lnSpc>
              <a:spcBef>
                <a:spcPts val="0"/>
              </a:spcBef>
              <a:spcAft>
                <a:spcPts val="0"/>
              </a:spcAft>
              <a:buClr>
                <a:schemeClr val="dk2"/>
              </a:buClr>
              <a:buSzPts val="1000"/>
              <a:buFont typeface="Google Sans Text"/>
              <a:buChar char="○"/>
              <a:defRPr sz="1000">
                <a:solidFill>
                  <a:schemeClr val="dk2"/>
                </a:solidFill>
                <a:latin typeface="Google Sans Text"/>
                <a:ea typeface="Google Sans Text"/>
                <a:cs typeface="Google Sans Text"/>
                <a:sym typeface="Google Sans Text"/>
              </a:defRPr>
            </a:lvl8pPr>
            <a:lvl9pPr indent="-292100" lvl="8" marL="4114800">
              <a:lnSpc>
                <a:spcPct val="115000"/>
              </a:lnSpc>
              <a:spcBef>
                <a:spcPts val="0"/>
              </a:spcBef>
              <a:spcAft>
                <a:spcPts val="0"/>
              </a:spcAft>
              <a:buClr>
                <a:schemeClr val="dk2"/>
              </a:buClr>
              <a:buSzPts val="1000"/>
              <a:buFont typeface="Google Sans Text"/>
              <a:buChar char="■"/>
              <a:defRPr sz="1000">
                <a:solidFill>
                  <a:schemeClr val="dk2"/>
                </a:solidFill>
                <a:latin typeface="Google Sans Text"/>
                <a:ea typeface="Google Sans Text"/>
                <a:cs typeface="Google Sans Text"/>
                <a:sym typeface="Google Sans Text"/>
              </a:defRPr>
            </a:lvl9pPr>
          </a:lstStyle>
          <a:p/>
        </p:txBody>
      </p:sp>
      <p:sp>
        <p:nvSpPr>
          <p:cNvPr id="1546" name="Google Shape;1546;p105"/>
          <p:cNvSpPr txBox="1"/>
          <p:nvPr>
            <p:ph type="title"/>
          </p:nvPr>
        </p:nvSpPr>
        <p:spPr>
          <a:xfrm>
            <a:off x="457200" y="457200"/>
            <a:ext cx="8229300" cy="3108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dk1"/>
              </a:buClr>
              <a:buSzPts val="2000"/>
              <a:buFont typeface="Google Sans"/>
              <a:buNone/>
              <a:defRPr sz="2000">
                <a:solidFill>
                  <a:schemeClr val="dk1"/>
                </a:solidFill>
                <a:latin typeface="Google Sans"/>
                <a:ea typeface="Google Sans"/>
                <a:cs typeface="Google Sans"/>
                <a:sym typeface="Google Sans"/>
              </a:defRPr>
            </a:lvl1pPr>
            <a:lvl2pPr lvl="1">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2pPr>
            <a:lvl3pPr lvl="2">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3pPr>
            <a:lvl4pPr lvl="3">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4pPr>
            <a:lvl5pPr lvl="4">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5pPr>
            <a:lvl6pPr lvl="5">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6pPr>
            <a:lvl7pPr lvl="6">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7pPr>
            <a:lvl8pPr lvl="7">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8pPr>
            <a:lvl9pPr lvl="8">
              <a:spcBef>
                <a:spcPts val="0"/>
              </a:spcBef>
              <a:spcAft>
                <a:spcPts val="0"/>
              </a:spcAft>
              <a:buClr>
                <a:schemeClr val="dk1"/>
              </a:buClr>
              <a:buSzPts val="2800"/>
              <a:buFont typeface="Google Sans"/>
              <a:buNone/>
              <a:defRPr sz="2800">
                <a:solidFill>
                  <a:schemeClr val="dk1"/>
                </a:solidFill>
                <a:latin typeface="Google Sans"/>
                <a:ea typeface="Google Sans"/>
                <a:cs typeface="Google Sans"/>
                <a:sym typeface="Google Sans"/>
              </a:defRPr>
            </a:lvl9pPr>
          </a:lstStyle>
          <a:p/>
        </p:txBody>
      </p:sp>
      <p:sp>
        <p:nvSpPr>
          <p:cNvPr id="1547" name="Google Shape;1547;p105"/>
          <p:cNvSpPr txBox="1"/>
          <p:nvPr/>
        </p:nvSpPr>
        <p:spPr>
          <a:xfrm>
            <a:off x="6695775" y="187250"/>
            <a:ext cx="1990800" cy="924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chemeClr val="accent5"/>
                </a:solidFill>
                <a:latin typeface="Google Sans Text"/>
                <a:ea typeface="Google Sans Text"/>
                <a:cs typeface="Google Sans Text"/>
                <a:sym typeface="Google Sans Text"/>
              </a:rPr>
              <a:t>Proprietary + Confidential</a:t>
            </a:r>
            <a:endParaRPr sz="600">
              <a:solidFill>
                <a:schemeClr val="accent5"/>
              </a:solidFill>
              <a:latin typeface="Google Sans Text"/>
              <a:ea typeface="Google Sans Text"/>
              <a:cs typeface="Google Sans Text"/>
              <a:sym typeface="Google Sans Text"/>
            </a:endParaRPr>
          </a:p>
        </p:txBody>
      </p:sp>
      <p:sp>
        <p:nvSpPr>
          <p:cNvPr id="1548" name="Google Shape;1548;p105"/>
          <p:cNvSpPr txBox="1"/>
          <p:nvPr>
            <p:ph idx="12" type="sldNum"/>
          </p:nvPr>
        </p:nvSpPr>
        <p:spPr>
          <a:xfrm>
            <a:off x="8771700" y="4874225"/>
            <a:ext cx="372300" cy="92400"/>
          </a:xfrm>
          <a:prstGeom prst="rect">
            <a:avLst/>
          </a:prstGeom>
          <a:noFill/>
          <a:ln>
            <a:noFill/>
          </a:ln>
        </p:spPr>
        <p:txBody>
          <a:bodyPr anchorCtr="0" anchor="ctr" bIns="0" lIns="91425" spcFirstLastPara="1" rIns="91425" wrap="square" tIns="0">
            <a:normAutofit/>
          </a:bodyPr>
          <a:lstStyle>
            <a:lvl1pPr lvl="0">
              <a:lnSpc>
                <a:spcPct val="80000"/>
              </a:lnSpc>
              <a:buSzPts val="1018"/>
              <a:buNone/>
              <a:defRPr sz="740">
                <a:solidFill>
                  <a:schemeClr val="accent5"/>
                </a:solidFill>
                <a:latin typeface="Google Sans Text"/>
                <a:ea typeface="Google Sans Text"/>
                <a:cs typeface="Google Sans Text"/>
                <a:sym typeface="Google Sans Text"/>
              </a:defRPr>
            </a:lvl1pPr>
            <a:lvl2pPr lvl="1">
              <a:lnSpc>
                <a:spcPct val="80000"/>
              </a:lnSpc>
              <a:buSzPts val="1018"/>
              <a:buNone/>
              <a:defRPr sz="740">
                <a:solidFill>
                  <a:schemeClr val="accent5"/>
                </a:solidFill>
                <a:latin typeface="Google Sans Text"/>
                <a:ea typeface="Google Sans Text"/>
                <a:cs typeface="Google Sans Text"/>
                <a:sym typeface="Google Sans Text"/>
              </a:defRPr>
            </a:lvl2pPr>
            <a:lvl3pPr lvl="2">
              <a:lnSpc>
                <a:spcPct val="80000"/>
              </a:lnSpc>
              <a:buSzPts val="1018"/>
              <a:buNone/>
              <a:defRPr sz="740">
                <a:solidFill>
                  <a:schemeClr val="accent5"/>
                </a:solidFill>
                <a:latin typeface="Google Sans Text"/>
                <a:ea typeface="Google Sans Text"/>
                <a:cs typeface="Google Sans Text"/>
                <a:sym typeface="Google Sans Text"/>
              </a:defRPr>
            </a:lvl3pPr>
            <a:lvl4pPr lvl="3">
              <a:lnSpc>
                <a:spcPct val="80000"/>
              </a:lnSpc>
              <a:buSzPts val="1018"/>
              <a:buNone/>
              <a:defRPr sz="740">
                <a:solidFill>
                  <a:schemeClr val="accent5"/>
                </a:solidFill>
                <a:latin typeface="Google Sans Text"/>
                <a:ea typeface="Google Sans Text"/>
                <a:cs typeface="Google Sans Text"/>
                <a:sym typeface="Google Sans Text"/>
              </a:defRPr>
            </a:lvl4pPr>
            <a:lvl5pPr lvl="4">
              <a:lnSpc>
                <a:spcPct val="80000"/>
              </a:lnSpc>
              <a:buSzPts val="1018"/>
              <a:buNone/>
              <a:defRPr sz="740">
                <a:solidFill>
                  <a:schemeClr val="accent5"/>
                </a:solidFill>
                <a:latin typeface="Google Sans Text"/>
                <a:ea typeface="Google Sans Text"/>
                <a:cs typeface="Google Sans Text"/>
                <a:sym typeface="Google Sans Text"/>
              </a:defRPr>
            </a:lvl5pPr>
            <a:lvl6pPr lvl="5">
              <a:lnSpc>
                <a:spcPct val="80000"/>
              </a:lnSpc>
              <a:buSzPts val="1018"/>
              <a:buNone/>
              <a:defRPr sz="740">
                <a:solidFill>
                  <a:schemeClr val="accent5"/>
                </a:solidFill>
                <a:latin typeface="Google Sans Text"/>
                <a:ea typeface="Google Sans Text"/>
                <a:cs typeface="Google Sans Text"/>
                <a:sym typeface="Google Sans Text"/>
              </a:defRPr>
            </a:lvl6pPr>
            <a:lvl7pPr lvl="6">
              <a:lnSpc>
                <a:spcPct val="80000"/>
              </a:lnSpc>
              <a:buSzPts val="1018"/>
              <a:buNone/>
              <a:defRPr sz="740">
                <a:solidFill>
                  <a:schemeClr val="accent5"/>
                </a:solidFill>
                <a:latin typeface="Google Sans Text"/>
                <a:ea typeface="Google Sans Text"/>
                <a:cs typeface="Google Sans Text"/>
                <a:sym typeface="Google Sans Text"/>
              </a:defRPr>
            </a:lvl7pPr>
            <a:lvl8pPr lvl="7">
              <a:lnSpc>
                <a:spcPct val="80000"/>
              </a:lnSpc>
              <a:buSzPts val="1018"/>
              <a:buNone/>
              <a:defRPr sz="740">
                <a:solidFill>
                  <a:schemeClr val="accent5"/>
                </a:solidFill>
                <a:latin typeface="Google Sans Text"/>
                <a:ea typeface="Google Sans Text"/>
                <a:cs typeface="Google Sans Text"/>
                <a:sym typeface="Google Sans Text"/>
              </a:defRPr>
            </a:lvl8pPr>
            <a:lvl9pPr lvl="8">
              <a:lnSpc>
                <a:spcPct val="80000"/>
              </a:lnSpc>
              <a:buSzPts val="1018"/>
              <a:buNone/>
              <a:defRPr sz="740">
                <a:solidFill>
                  <a:schemeClr val="accent5"/>
                </a:solidFill>
                <a:latin typeface="Google Sans Text"/>
                <a:ea typeface="Google Sans Text"/>
                <a:cs typeface="Google Sans Text"/>
                <a:sym typeface="Google Sans Text"/>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 id="2147483768" r:id="rId18"/>
    <p:sldLayoutId id="2147483769" r:id="rId19"/>
    <p:sldLayoutId id="2147483770" r:id="rId20"/>
    <p:sldLayoutId id="2147483771" r:id="rId21"/>
    <p:sldLayoutId id="2147483772" r:id="rId22"/>
    <p:sldLayoutId id="2147483773" r:id="rId23"/>
    <p:sldLayoutId id="2147483774" r:id="rId24"/>
    <p:sldLayoutId id="2147483775" r:id="rId25"/>
    <p:sldLayoutId id="2147483776" r:id="rId26"/>
    <p:sldLayoutId id="2147483777" r:id="rId27"/>
    <p:sldLayoutId id="2147483778" r:id="rId28"/>
    <p:sldLayoutId id="2147483779" r:id="rId29"/>
    <p:sldLayoutId id="2147483780" r:id="rId30"/>
    <p:sldLayoutId id="2147483781" r:id="rId31"/>
    <p:sldLayoutId id="2147483782" r:id="rId32"/>
    <p:sldLayoutId id="2147483783" r:id="rId33"/>
    <p:sldLayoutId id="2147483784" r:id="rId34"/>
    <p:sldLayoutId id="2147483785" r:id="rId35"/>
    <p:sldLayoutId id="2147483786" r:id="rId36"/>
    <p:sldLayoutId id="2147483787"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88">
          <p15:clr>
            <a:schemeClr val="accent2"/>
          </p15:clr>
        </p15:guide>
        <p15:guide id="2" pos="288">
          <p15:clr>
            <a:schemeClr val="accent2"/>
          </p15:clr>
        </p15:guide>
        <p15:guide id="3" orient="horz" pos="2953">
          <p15:clr>
            <a:schemeClr val="accent2"/>
          </p15:clr>
        </p15:guide>
        <p15:guide id="4" pos="5472">
          <p15:clr>
            <a:schemeClr val="accent2"/>
          </p15:clr>
        </p15:guide>
        <p15:guide id="5" orient="horz" pos="915">
          <p15:clr>
            <a:schemeClr val="accent2"/>
          </p15:clr>
        </p15:guide>
        <p15:guide id="6" orient="horz" pos="967">
          <p15:clr>
            <a:schemeClr val="accent2"/>
          </p15:clr>
        </p15:guide>
        <p15:guide id="7" orient="horz" pos="1595">
          <p15:clr>
            <a:schemeClr val="accent2"/>
          </p15:clr>
        </p15:guide>
        <p15:guide id="8" orient="horz" pos="1646">
          <p15:clr>
            <a:schemeClr val="accent2"/>
          </p15:clr>
        </p15:guide>
        <p15:guide id="9" orient="horz" pos="2274">
          <p15:clr>
            <a:schemeClr val="accent2"/>
          </p15:clr>
        </p15:guide>
        <p15:guide id="10" orient="horz" pos="2326">
          <p15:clr>
            <a:schemeClr val="accent2"/>
          </p15:clr>
        </p15:guide>
        <p15:guide id="11" pos="1981">
          <p15:clr>
            <a:schemeClr val="accent2"/>
          </p15:clr>
        </p15:guide>
        <p15:guide id="12" pos="2033">
          <p15:clr>
            <a:schemeClr val="accent2"/>
          </p15:clr>
        </p15:guide>
        <p15:guide id="13" pos="3727">
          <p15:clr>
            <a:schemeClr val="accent2"/>
          </p15:clr>
        </p15:guide>
        <p15:guide id="14" pos="3779">
          <p15:clr>
            <a:schemeClr val="accent2"/>
          </p15:clr>
        </p15:guide>
        <p15:guide id="15" pos="2854">
          <p15:clr>
            <a:schemeClr val="accent1"/>
          </p15:clr>
        </p15:guide>
        <p15:guide id="16" pos="2905">
          <p15:clr>
            <a:schemeClr val="accent1"/>
          </p15:clr>
        </p15:guide>
        <p15:guide id="17" pos="4163">
          <p15:clr>
            <a:schemeClr val="accent1"/>
          </p15:clr>
        </p15:guide>
        <p15:guide id="18" pos="4215">
          <p15:clr>
            <a:schemeClr val="accent1"/>
          </p15:clr>
        </p15:guide>
        <p15:guide id="19" pos="1546">
          <p15:clr>
            <a:schemeClr val="accent1"/>
          </p15:clr>
        </p15:guide>
        <p15:guide id="20" pos="1598">
          <p15:clr>
            <a:schemeClr val="accent1"/>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5.xml"/><Relationship Id="rId2" Type="http://schemas.openxmlformats.org/officeDocument/2006/relationships/notesSlide" Target="../notesSlides/notesSlide1.xml"/><Relationship Id="rId3" Type="http://schemas.openxmlformats.org/officeDocument/2006/relationships/image" Target="../media/image33.png"/><Relationship Id="rId4" Type="http://schemas.openxmlformats.org/officeDocument/2006/relationships/hyperlink" Target="http://mh/238422"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4.xml"/><Relationship Id="rId3" Type="http://schemas.openxmlformats.org/officeDocument/2006/relationships/hyperlink" Target="https://arxiv.org/abs/2406.00153"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1" Type="http://schemas.openxmlformats.org/officeDocument/2006/relationships/hyperlink" Target="https://arxiv.org/abs/2211.09760" TargetMode="External"/><Relationship Id="rId10" Type="http://schemas.openxmlformats.org/officeDocument/2006/relationships/hyperlink" Target="https://arxiv.org/abs/2104.04657" TargetMode="External"/><Relationship Id="rId13" Type="http://schemas.openxmlformats.org/officeDocument/2006/relationships/image" Target="../media/image14.png"/><Relationship Id="rId12" Type="http://schemas.openxmlformats.org/officeDocument/2006/relationships/hyperlink" Target="https://arxiv.org/abs/2406.00153" TargetMode="External"/><Relationship Id="rId15" Type="http://schemas.openxmlformats.org/officeDocument/2006/relationships/image" Target="../media/image12.png"/><Relationship Id="rId14" Type="http://schemas.openxmlformats.org/officeDocument/2006/relationships/image" Target="../media/image3.png"/><Relationship Id="rId17" Type="http://schemas.openxmlformats.org/officeDocument/2006/relationships/image" Target="../media/image25.png"/><Relationship Id="rId16" Type="http://schemas.openxmlformats.org/officeDocument/2006/relationships/image" Target="../media/image22.png"/><Relationship Id="rId18" Type="http://schemas.openxmlformats.org/officeDocument/2006/relationships/image" Target="../media/image27.png"/><Relationship Id="rId1" Type="http://schemas.openxmlformats.org/officeDocument/2006/relationships/slideLayout" Target="../slideLayouts/slideLayout110.xml"/><Relationship Id="rId2" Type="http://schemas.openxmlformats.org/officeDocument/2006/relationships/notesSlide" Target="../notesSlides/notesSlide3.xml"/><Relationship Id="rId3" Type="http://schemas.openxmlformats.org/officeDocument/2006/relationships/image" Target="../media/image31.png"/><Relationship Id="rId4" Type="http://schemas.openxmlformats.org/officeDocument/2006/relationships/image" Target="../media/image6.png"/><Relationship Id="rId9"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0.png"/><Relationship Id="rId7" Type="http://schemas.openxmlformats.org/officeDocument/2006/relationships/image" Target="../media/image9.png"/><Relationship Id="rId8"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18.png"/><Relationship Id="rId5"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0.xml"/><Relationship Id="rId2" Type="http://schemas.openxmlformats.org/officeDocument/2006/relationships/notesSlide" Target="../notesSlides/notesSlide9.xml"/><Relationship Id="rId3" Type="http://schemas.openxmlformats.org/officeDocument/2006/relationships/hyperlink" Target="https://arxiv.org/abs/1810.12885"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p143"/>
          <p:cNvSpPr txBox="1"/>
          <p:nvPr>
            <p:ph type="title"/>
          </p:nvPr>
        </p:nvSpPr>
        <p:spPr>
          <a:xfrm>
            <a:off x="3227700" y="1009125"/>
            <a:ext cx="5458800" cy="1052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800"/>
              <a:t>Learned Optimizers for LLM Fine-Tuning</a:t>
            </a:r>
            <a:endParaRPr sz="3800"/>
          </a:p>
        </p:txBody>
      </p:sp>
      <p:sp>
        <p:nvSpPr>
          <p:cNvPr id="1981" name="Google Shape;1981;p143"/>
          <p:cNvSpPr txBox="1"/>
          <p:nvPr>
            <p:ph idx="2" type="subTitle"/>
          </p:nvPr>
        </p:nvSpPr>
        <p:spPr>
          <a:xfrm>
            <a:off x="3227700" y="3692000"/>
            <a:ext cx="2688300" cy="996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Gus Kristiansen, Mark Sandler, Andrey Zhmoginov, Nolan Miller, Jihwan Lee,</a:t>
            </a:r>
            <a:r>
              <a:rPr b="1" lang="en"/>
              <a:t> Max Vladymyrov</a:t>
            </a:r>
            <a:endParaRPr b="1"/>
          </a:p>
        </p:txBody>
      </p:sp>
      <p:pic>
        <p:nvPicPr>
          <p:cNvPr id="1982" name="Google Shape;1982;p143"/>
          <p:cNvPicPr preferRelativeResize="0"/>
          <p:nvPr/>
        </p:nvPicPr>
        <p:blipFill rotWithShape="1">
          <a:blip r:embed="rId3">
            <a:alphaModFix/>
          </a:blip>
          <a:srcRect b="22082" l="19371" r="23735" t="2960"/>
          <a:stretch/>
        </p:blipFill>
        <p:spPr>
          <a:xfrm>
            <a:off x="0" y="1009126"/>
            <a:ext cx="3145496" cy="4144324"/>
          </a:xfrm>
          <a:prstGeom prst="rect">
            <a:avLst/>
          </a:prstGeom>
          <a:noFill/>
          <a:ln>
            <a:noFill/>
          </a:ln>
        </p:spPr>
      </p:pic>
      <p:sp>
        <p:nvSpPr>
          <p:cNvPr id="1983" name="Google Shape;1983;p143"/>
          <p:cNvSpPr txBox="1"/>
          <p:nvPr/>
        </p:nvSpPr>
        <p:spPr>
          <a:xfrm>
            <a:off x="3346500" y="3312050"/>
            <a:ext cx="5221200" cy="5955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500"/>
              </a:spcAft>
              <a:buNone/>
            </a:pPr>
            <a:r>
              <a:rPr lang="en" sz="1200" u="sng">
                <a:solidFill>
                  <a:schemeClr val="hlink"/>
                </a:solidFill>
                <a:latin typeface="Google Sans Text"/>
                <a:ea typeface="Google Sans Text"/>
                <a:cs typeface="Google Sans Text"/>
                <a:sym typeface="Google Sans Text"/>
                <a:hlinkClick r:id="rId4"/>
              </a:rPr>
              <a:t>mh/238422</a:t>
            </a:r>
            <a:endParaRPr sz="1200">
              <a:solidFill>
                <a:srgbClr val="1C1B19"/>
              </a:solidFill>
              <a:latin typeface="Google Sans Text"/>
              <a:ea typeface="Google Sans Text"/>
              <a:cs typeface="Google Sans Text"/>
              <a:sym typeface="Google Sans Tex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7" name="Shape 2087"/>
        <p:cNvGrpSpPr/>
        <p:nvPr/>
      </p:nvGrpSpPr>
      <p:grpSpPr>
        <a:xfrm>
          <a:off x="0" y="0"/>
          <a:ext cx="0" cy="0"/>
          <a:chOff x="0" y="0"/>
          <a:chExt cx="0" cy="0"/>
        </a:xfrm>
      </p:grpSpPr>
      <p:sp>
        <p:nvSpPr>
          <p:cNvPr id="2088" name="Google Shape;2088;p152"/>
          <p:cNvSpPr txBox="1"/>
          <p:nvPr>
            <p:ph type="title"/>
          </p:nvPr>
        </p:nvSpPr>
        <p:spPr>
          <a:xfrm>
            <a:off x="457200" y="457200"/>
            <a:ext cx="54588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Evaluation datasets: </a:t>
            </a:r>
            <a:r>
              <a:rPr lang="en">
                <a:latin typeface="Roboto Serif"/>
                <a:ea typeface="Roboto Serif"/>
                <a:cs typeface="Roboto Serif"/>
                <a:sym typeface="Roboto Serif"/>
              </a:rPr>
              <a:t>SuperGlue</a:t>
            </a:r>
            <a:endParaRPr>
              <a:latin typeface="Roboto Serif"/>
              <a:ea typeface="Roboto Serif"/>
              <a:cs typeface="Roboto Serif"/>
              <a:sym typeface="Roboto Serif"/>
            </a:endParaRPr>
          </a:p>
        </p:txBody>
      </p:sp>
      <p:graphicFrame>
        <p:nvGraphicFramePr>
          <p:cNvPr id="2089" name="Google Shape;2089;p152"/>
          <p:cNvGraphicFramePr/>
          <p:nvPr/>
        </p:nvGraphicFramePr>
        <p:xfrm>
          <a:off x="659575" y="946150"/>
          <a:ext cx="3000000" cy="3000000"/>
        </p:xfrm>
        <a:graphic>
          <a:graphicData uri="http://schemas.openxmlformats.org/drawingml/2006/table">
            <a:tbl>
              <a:tblPr>
                <a:noFill/>
                <a:tableStyleId>{A9F8E9D0-E2CB-4865-97C1-D19F293F5782}</a:tableStyleId>
              </a:tblPr>
              <a:tblGrid>
                <a:gridCol w="1679675"/>
                <a:gridCol w="3222925"/>
                <a:gridCol w="1522025"/>
                <a:gridCol w="1233475"/>
              </a:tblGrid>
              <a:tr h="12700">
                <a:tc>
                  <a:txBody>
                    <a:bodyPr/>
                    <a:lstStyle/>
                    <a:p>
                      <a:pPr indent="0" lvl="0" marL="0" rtl="0" algn="ctr">
                        <a:spcBef>
                          <a:spcPts val="0"/>
                        </a:spcBef>
                        <a:spcAft>
                          <a:spcPts val="0"/>
                        </a:spcAft>
                        <a:buNone/>
                      </a:pPr>
                      <a:r>
                        <a:rPr lang="en" sz="1100">
                          <a:latin typeface="DM Sans"/>
                          <a:ea typeface="DM Sans"/>
                          <a:cs typeface="DM Sans"/>
                          <a:sym typeface="DM Sans"/>
                        </a:rPr>
                        <a:t>Task Name</a:t>
                      </a:r>
                      <a:endParaRPr sz="1100">
                        <a:latin typeface="DM Sans"/>
                        <a:ea typeface="DM Sans"/>
                        <a:cs typeface="DM Sans"/>
                        <a:sym typeface="DM Sans"/>
                      </a:endParaRPr>
                    </a:p>
                  </a:txBody>
                  <a:tcPr marT="63500" marB="63500" marR="63500" marL="63500" anchor="ctr">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solidFill>
                      <a:srgbClr val="F8F9FA"/>
                    </a:solidFill>
                  </a:tcPr>
                </a:tc>
                <a:tc>
                  <a:txBody>
                    <a:bodyPr/>
                    <a:lstStyle/>
                    <a:p>
                      <a:pPr indent="0" lvl="0" marL="0" rtl="0" algn="ctr">
                        <a:spcBef>
                          <a:spcPts val="0"/>
                        </a:spcBef>
                        <a:spcAft>
                          <a:spcPts val="0"/>
                        </a:spcAft>
                        <a:buNone/>
                      </a:pPr>
                      <a:r>
                        <a:rPr lang="en" sz="1100"/>
                        <a:t>Task Description</a:t>
                      </a:r>
                      <a:endParaRPr sz="1100"/>
                    </a:p>
                  </a:txBody>
                  <a:tcPr marT="63500" marB="63500" marR="63500" marL="63500" anchor="ctr">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solidFill>
                      <a:srgbClr val="F8F9FA"/>
                    </a:solidFill>
                  </a:tcPr>
                </a:tc>
                <a:tc>
                  <a:txBody>
                    <a:bodyPr/>
                    <a:lstStyle/>
                    <a:p>
                      <a:pPr indent="0" lvl="0" marL="0" rtl="0" algn="ctr">
                        <a:spcBef>
                          <a:spcPts val="0"/>
                        </a:spcBef>
                        <a:spcAft>
                          <a:spcPts val="0"/>
                        </a:spcAft>
                        <a:buNone/>
                      </a:pPr>
                      <a:r>
                        <a:rPr lang="en" sz="1100"/>
                        <a:t>Data Source</a:t>
                      </a:r>
                      <a:endParaRPr sz="1100"/>
                    </a:p>
                  </a:txBody>
                  <a:tcPr marT="63500" marB="63500" marR="63500" marL="63500" anchor="ctr">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solidFill>
                      <a:srgbClr val="F8F9FA"/>
                    </a:solidFill>
                  </a:tcPr>
                </a:tc>
                <a:tc>
                  <a:txBody>
                    <a:bodyPr/>
                    <a:lstStyle/>
                    <a:p>
                      <a:pPr indent="0" lvl="0" marL="0" rtl="0" algn="ctr">
                        <a:spcBef>
                          <a:spcPts val="0"/>
                        </a:spcBef>
                        <a:spcAft>
                          <a:spcPts val="0"/>
                        </a:spcAft>
                        <a:buNone/>
                      </a:pPr>
                      <a:r>
                        <a:rPr lang="en" sz="1100"/>
                        <a:t>Size (Train/Val/Test)</a:t>
                      </a:r>
                      <a:endParaRPr sz="1100">
                        <a:latin typeface="DM Sans"/>
                        <a:ea typeface="DM Sans"/>
                        <a:cs typeface="DM Sans"/>
                        <a:sym typeface="DM Sans"/>
                      </a:endParaRPr>
                    </a:p>
                  </a:txBody>
                  <a:tcPr marT="63500" marB="63500" marR="63500" marL="63500" anchor="ctr">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solidFill>
                      <a:srgbClr val="F8F9FA"/>
                    </a:solidFill>
                  </a:tcPr>
                </a:tc>
              </a:tr>
              <a:tr h="12700">
                <a:tc>
                  <a:txBody>
                    <a:bodyPr/>
                    <a:lstStyle/>
                    <a:p>
                      <a:pPr indent="0" lvl="0" marL="0" rtl="0" algn="l">
                        <a:spcBef>
                          <a:spcPts val="0"/>
                        </a:spcBef>
                        <a:spcAft>
                          <a:spcPts val="0"/>
                        </a:spcAft>
                        <a:buNone/>
                      </a:pPr>
                      <a:r>
                        <a:rPr lang="en" sz="800">
                          <a:latin typeface="Roboto Serif"/>
                          <a:ea typeface="Roboto Serif"/>
                          <a:cs typeface="Roboto Serif"/>
                          <a:sym typeface="Roboto Serif"/>
                        </a:rPr>
                        <a:t>COPA</a:t>
                      </a:r>
                      <a:endParaRPr sz="800">
                        <a:latin typeface="Roboto Serif"/>
                        <a:ea typeface="Roboto Serif"/>
                        <a:cs typeface="Roboto Serif"/>
                        <a:sym typeface="Roboto Serif"/>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Premise/Cause/Effect Multiple-Choice Question Answering</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Various (</a:t>
                      </a:r>
                      <a:r>
                        <a:rPr lang="en" sz="800">
                          <a:latin typeface="Google Sans Text"/>
                          <a:ea typeface="Google Sans Text"/>
                          <a:cs typeface="Google Sans Text"/>
                          <a:sym typeface="Google Sans Text"/>
                        </a:rPr>
                        <a:t>Open-domain corpora</a:t>
                      </a:r>
                      <a:r>
                        <a:rPr lang="en" sz="800">
                          <a:latin typeface="Google Sans Text"/>
                          <a:ea typeface="Google Sans Text"/>
                          <a:cs typeface="Google Sans Text"/>
                          <a:sym typeface="Google Sans Text"/>
                        </a:rPr>
                        <a:t>)</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400 / 100 / 500</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800">
                          <a:latin typeface="Roboto Serif"/>
                          <a:ea typeface="Roboto Serif"/>
                          <a:cs typeface="Roboto Serif"/>
                          <a:sym typeface="Roboto Serif"/>
                        </a:rPr>
                        <a:t>RTE</a:t>
                      </a:r>
                      <a:endParaRPr sz="800">
                        <a:latin typeface="Roboto Serif"/>
                        <a:ea typeface="Roboto Serif"/>
                        <a:cs typeface="Roboto Serif"/>
                        <a:sym typeface="Roboto Serif"/>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Textual Entailment (Binary Classification)</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Various News and Wikipedia</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2490 / 277 / 3000</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800">
                          <a:latin typeface="Roboto Serif"/>
                          <a:ea typeface="Roboto Serif"/>
                          <a:cs typeface="Roboto Serif"/>
                          <a:sym typeface="Roboto Serif"/>
                        </a:rPr>
                        <a:t>WIC</a:t>
                      </a:r>
                      <a:endParaRPr sz="800">
                        <a:latin typeface="Roboto Serif"/>
                        <a:ea typeface="Roboto Serif"/>
                        <a:cs typeface="Roboto Serif"/>
                        <a:sym typeface="Roboto Serif"/>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Word Sense Disambiguation</a:t>
                      </a:r>
                      <a:endParaRPr sz="800">
                        <a:latin typeface="Google Sans Text"/>
                        <a:ea typeface="Google Sans Text"/>
                        <a:cs typeface="Google Sans Text"/>
                        <a:sym typeface="Google Sans Text"/>
                      </a:endParaRPr>
                    </a:p>
                    <a:p>
                      <a:pPr indent="0" lvl="0" marL="0" rtl="0" algn="l">
                        <a:spcBef>
                          <a:spcPts val="0"/>
                        </a:spcBef>
                        <a:spcAft>
                          <a:spcPts val="0"/>
                        </a:spcAft>
                        <a:buNone/>
                      </a:pPr>
                      <a:r>
                        <a:rPr lang="en" sz="800">
                          <a:latin typeface="Google Sans Text"/>
                          <a:ea typeface="Google Sans Text"/>
                          <a:cs typeface="Google Sans Text"/>
                          <a:sym typeface="Google Sans Text"/>
                        </a:rPr>
                        <a:t>Binary Classification</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WordNet, VerbNet, Wiktionary</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5428 / 638 / 1400</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800">
                          <a:latin typeface="Roboto Serif"/>
                          <a:ea typeface="Roboto Serif"/>
                          <a:cs typeface="Roboto Serif"/>
                          <a:sym typeface="Roboto Serif"/>
                        </a:rPr>
                        <a:t>MULTIRC</a:t>
                      </a:r>
                      <a:endParaRPr sz="800">
                        <a:latin typeface="Roboto Serif"/>
                        <a:ea typeface="Roboto Serif"/>
                        <a:cs typeface="Roboto Serif"/>
                        <a:sym typeface="Roboto Serif"/>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Multiple-Choice Reading Comprehension</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Various (News, Stories, etc.)</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27243 / 4848 / 9693</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800">
                          <a:latin typeface="Roboto Serif"/>
                          <a:ea typeface="Roboto Serif"/>
                          <a:cs typeface="Roboto Serif"/>
                          <a:sym typeface="Roboto Serif"/>
                        </a:rPr>
                        <a:t>BOOLQ</a:t>
                      </a:r>
                      <a:endParaRPr sz="800">
                        <a:latin typeface="Roboto Serif"/>
                        <a:ea typeface="Roboto Serif"/>
                        <a:cs typeface="Roboto Serif"/>
                        <a:sym typeface="Roboto Serif"/>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Yes/No Question Answering</a:t>
                      </a:r>
                      <a:endParaRPr sz="800">
                        <a:latin typeface="Google Sans Text"/>
                        <a:ea typeface="Google Sans Text"/>
                        <a:cs typeface="Google Sans Text"/>
                        <a:sym typeface="Google Sans Text"/>
                      </a:endParaRPr>
                    </a:p>
                    <a:p>
                      <a:pPr indent="0" lvl="0" marL="0" rtl="0" algn="l">
                        <a:spcBef>
                          <a:spcPts val="0"/>
                        </a:spcBef>
                        <a:spcAft>
                          <a:spcPts val="0"/>
                        </a:spcAft>
                        <a:buNone/>
                      </a:pPr>
                      <a:r>
                        <a:rPr lang="en" sz="800">
                          <a:latin typeface="Google Sans Text"/>
                          <a:ea typeface="Google Sans Text"/>
                          <a:cs typeface="Google Sans Text"/>
                          <a:sym typeface="Google Sans Text"/>
                        </a:rPr>
                        <a:t>Binary Classification)</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Wikipedia passages</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9427 / 3270 / 3245</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800">
                          <a:latin typeface="Roboto Serif"/>
                          <a:ea typeface="Roboto Serif"/>
                          <a:cs typeface="Roboto Serif"/>
                          <a:sym typeface="Roboto Serif"/>
                        </a:rPr>
                        <a:t>WSC</a:t>
                      </a:r>
                      <a:endParaRPr sz="800">
                        <a:latin typeface="Roboto Serif"/>
                        <a:ea typeface="Roboto Serif"/>
                        <a:cs typeface="Roboto Serif"/>
                        <a:sym typeface="Roboto Serif"/>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Coreference Resolution</a:t>
                      </a:r>
                      <a:endParaRPr sz="800">
                        <a:latin typeface="Google Sans Text"/>
                        <a:ea typeface="Google Sans Text"/>
                        <a:cs typeface="Google Sans Text"/>
                        <a:sym typeface="Google Sans Text"/>
                      </a:endParaRPr>
                    </a:p>
                    <a:p>
                      <a:pPr indent="0" lvl="0" marL="0" rtl="0" algn="l">
                        <a:spcBef>
                          <a:spcPts val="0"/>
                        </a:spcBef>
                        <a:spcAft>
                          <a:spcPts val="0"/>
                        </a:spcAft>
                        <a:buNone/>
                      </a:pPr>
                      <a:r>
                        <a:rPr lang="en" sz="800">
                          <a:latin typeface="Google Sans Text"/>
                          <a:ea typeface="Google Sans Text"/>
                          <a:cs typeface="Google Sans Text"/>
                          <a:sym typeface="Google Sans Text"/>
                        </a:rPr>
                        <a:t>Binary Classification - Winograd Schema</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Books, Narratives</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554 / 146 / 104</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800">
                          <a:latin typeface="Roboto Serif"/>
                          <a:ea typeface="Roboto Serif"/>
                          <a:cs typeface="Roboto Serif"/>
                          <a:sym typeface="Roboto Serif"/>
                        </a:rPr>
                        <a:t>CB</a:t>
                      </a:r>
                      <a:endParaRPr sz="800">
                        <a:latin typeface="Roboto Serif"/>
                        <a:ea typeface="Roboto Serif"/>
                        <a:cs typeface="Roboto Serif"/>
                        <a:sym typeface="Roboto Serif"/>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Textual Entailment</a:t>
                      </a:r>
                      <a:endParaRPr sz="800">
                        <a:latin typeface="Google Sans Text"/>
                        <a:ea typeface="Google Sans Text"/>
                        <a:cs typeface="Google Sans Text"/>
                        <a:sym typeface="Google Sans Text"/>
                      </a:endParaRPr>
                    </a:p>
                    <a:p>
                      <a:pPr indent="0" lvl="0" marL="0" rtl="0" algn="l">
                        <a:spcBef>
                          <a:spcPts val="0"/>
                        </a:spcBef>
                        <a:spcAft>
                          <a:spcPts val="0"/>
                        </a:spcAft>
                        <a:buNone/>
                      </a:pPr>
                      <a:r>
                        <a:rPr lang="en" sz="800">
                          <a:latin typeface="Google Sans Text"/>
                          <a:ea typeface="Google Sans Text"/>
                          <a:cs typeface="Google Sans Text"/>
                          <a:sym typeface="Google Sans Text"/>
                        </a:rPr>
                        <a:t>Three-way Classification - entailment, contradiction, or neutral</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WSJ, fiction, conversations</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250 / 250 / 56</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3" name="Shape 2093"/>
        <p:cNvGrpSpPr/>
        <p:nvPr/>
      </p:nvGrpSpPr>
      <p:grpSpPr>
        <a:xfrm>
          <a:off x="0" y="0"/>
          <a:ext cx="0" cy="0"/>
          <a:chOff x="0" y="0"/>
          <a:chExt cx="0" cy="0"/>
        </a:xfrm>
      </p:grpSpPr>
      <p:sp>
        <p:nvSpPr>
          <p:cNvPr id="2094" name="Google Shape;2094;p153"/>
          <p:cNvSpPr txBox="1"/>
          <p:nvPr>
            <p:ph type="title"/>
          </p:nvPr>
        </p:nvSpPr>
        <p:spPr>
          <a:xfrm>
            <a:off x="457200" y="457200"/>
            <a:ext cx="54588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Evaluation datasets: </a:t>
            </a:r>
            <a:r>
              <a:rPr lang="en">
                <a:latin typeface="Roboto Serif"/>
                <a:ea typeface="Roboto Serif"/>
                <a:cs typeface="Roboto Serif"/>
                <a:sym typeface="Roboto Serif"/>
              </a:rPr>
              <a:t>UnifiedQA</a:t>
            </a:r>
            <a:endParaRPr>
              <a:latin typeface="Roboto Serif"/>
              <a:ea typeface="Roboto Serif"/>
              <a:cs typeface="Roboto Serif"/>
              <a:sym typeface="Roboto Serif"/>
            </a:endParaRPr>
          </a:p>
        </p:txBody>
      </p:sp>
      <p:graphicFrame>
        <p:nvGraphicFramePr>
          <p:cNvPr id="2095" name="Google Shape;2095;p153"/>
          <p:cNvGraphicFramePr/>
          <p:nvPr/>
        </p:nvGraphicFramePr>
        <p:xfrm>
          <a:off x="659575" y="946150"/>
          <a:ext cx="3000000" cy="3000000"/>
        </p:xfrm>
        <a:graphic>
          <a:graphicData uri="http://schemas.openxmlformats.org/drawingml/2006/table">
            <a:tbl>
              <a:tblPr>
                <a:noFill/>
                <a:tableStyleId>{A9F8E9D0-E2CB-4865-97C1-D19F293F5782}</a:tableStyleId>
              </a:tblPr>
              <a:tblGrid>
                <a:gridCol w="1679675"/>
                <a:gridCol w="2655950"/>
                <a:gridCol w="1998300"/>
                <a:gridCol w="1324175"/>
              </a:tblGrid>
              <a:tr h="12700">
                <a:tc>
                  <a:txBody>
                    <a:bodyPr/>
                    <a:lstStyle/>
                    <a:p>
                      <a:pPr indent="0" lvl="0" marL="0" rtl="0" algn="ctr">
                        <a:spcBef>
                          <a:spcPts val="0"/>
                        </a:spcBef>
                        <a:spcAft>
                          <a:spcPts val="0"/>
                        </a:spcAft>
                        <a:buNone/>
                      </a:pPr>
                      <a:r>
                        <a:rPr lang="en" sz="1100">
                          <a:latin typeface="DM Sans"/>
                          <a:ea typeface="DM Sans"/>
                          <a:cs typeface="DM Sans"/>
                          <a:sym typeface="DM Sans"/>
                        </a:rPr>
                        <a:t>Task Name</a:t>
                      </a:r>
                      <a:endParaRPr sz="1100">
                        <a:latin typeface="DM Sans"/>
                        <a:ea typeface="DM Sans"/>
                        <a:cs typeface="DM Sans"/>
                        <a:sym typeface="DM Sans"/>
                      </a:endParaRPr>
                    </a:p>
                  </a:txBody>
                  <a:tcPr marT="63500" marB="63500" marR="63500" marL="63500" anchor="ctr">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solidFill>
                      <a:srgbClr val="F8F9FA"/>
                    </a:solidFill>
                  </a:tcPr>
                </a:tc>
                <a:tc>
                  <a:txBody>
                    <a:bodyPr/>
                    <a:lstStyle/>
                    <a:p>
                      <a:pPr indent="0" lvl="0" marL="0" rtl="0" algn="ctr">
                        <a:spcBef>
                          <a:spcPts val="0"/>
                        </a:spcBef>
                        <a:spcAft>
                          <a:spcPts val="0"/>
                        </a:spcAft>
                        <a:buNone/>
                      </a:pPr>
                      <a:r>
                        <a:rPr lang="en" sz="1100"/>
                        <a:t>Task Description</a:t>
                      </a:r>
                      <a:endParaRPr sz="1100"/>
                    </a:p>
                  </a:txBody>
                  <a:tcPr marT="63500" marB="63500" marR="63500" marL="63500" anchor="ctr">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solidFill>
                      <a:srgbClr val="F8F9FA"/>
                    </a:solidFill>
                  </a:tcPr>
                </a:tc>
                <a:tc>
                  <a:txBody>
                    <a:bodyPr/>
                    <a:lstStyle/>
                    <a:p>
                      <a:pPr indent="0" lvl="0" marL="0" rtl="0" algn="ctr">
                        <a:spcBef>
                          <a:spcPts val="0"/>
                        </a:spcBef>
                        <a:spcAft>
                          <a:spcPts val="0"/>
                        </a:spcAft>
                        <a:buNone/>
                      </a:pPr>
                      <a:r>
                        <a:rPr lang="en" sz="1100"/>
                        <a:t>Data Source</a:t>
                      </a:r>
                      <a:endParaRPr sz="1100"/>
                    </a:p>
                  </a:txBody>
                  <a:tcPr marT="63500" marB="63500" marR="63500" marL="63500" anchor="ctr">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solidFill>
                      <a:srgbClr val="F8F9FA"/>
                    </a:solidFill>
                  </a:tcPr>
                </a:tc>
                <a:tc>
                  <a:txBody>
                    <a:bodyPr/>
                    <a:lstStyle/>
                    <a:p>
                      <a:pPr indent="0" lvl="0" marL="0" rtl="0" algn="ctr">
                        <a:spcBef>
                          <a:spcPts val="0"/>
                        </a:spcBef>
                        <a:spcAft>
                          <a:spcPts val="0"/>
                        </a:spcAft>
                        <a:buNone/>
                      </a:pPr>
                      <a:r>
                        <a:rPr lang="en" sz="1100"/>
                        <a:t>Size (Train/Val/Test)</a:t>
                      </a:r>
                      <a:endParaRPr sz="1100">
                        <a:latin typeface="DM Sans"/>
                        <a:ea typeface="DM Sans"/>
                        <a:cs typeface="DM Sans"/>
                        <a:sym typeface="DM Sans"/>
                      </a:endParaRPr>
                    </a:p>
                  </a:txBody>
                  <a:tcPr marT="63500" marB="63500" marR="63500" marL="63500" anchor="ctr">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solidFill>
                      <a:srgbClr val="F8F9FA"/>
                    </a:solidFill>
                  </a:tcPr>
                </a:tc>
              </a:tr>
              <a:tr h="12700">
                <a:tc>
                  <a:txBody>
                    <a:bodyPr/>
                    <a:lstStyle/>
                    <a:p>
                      <a:pPr indent="0" lvl="0" marL="0" rtl="0" algn="l">
                        <a:spcBef>
                          <a:spcPts val="0"/>
                        </a:spcBef>
                        <a:spcAft>
                          <a:spcPts val="0"/>
                        </a:spcAft>
                        <a:buNone/>
                      </a:pPr>
                      <a:r>
                        <a:rPr lang="en" sz="800">
                          <a:latin typeface="Roboto Serif"/>
                          <a:ea typeface="Roboto Serif"/>
                          <a:cs typeface="Roboto Serif"/>
                          <a:sym typeface="Roboto Serif"/>
                        </a:rPr>
                        <a:t>NARRATIVEQA</a:t>
                      </a:r>
                      <a:endParaRPr sz="800">
                        <a:latin typeface="Roboto Serif"/>
                        <a:ea typeface="Roboto Serif"/>
                        <a:cs typeface="Roboto Serif"/>
                        <a:sym typeface="Roboto Serif"/>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Summary Understanding</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Book summaries and complete books</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32747 / 3572 / 10508</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800">
                          <a:latin typeface="Roboto Serif"/>
                          <a:ea typeface="Roboto Serif"/>
                          <a:cs typeface="Roboto Serif"/>
                          <a:sym typeface="Roboto Serif"/>
                        </a:rPr>
                        <a:t>NEWSQA</a:t>
                      </a:r>
                      <a:endParaRPr sz="800">
                        <a:latin typeface="Roboto Serif"/>
                        <a:ea typeface="Roboto Serif"/>
                        <a:cs typeface="Roboto Serif"/>
                        <a:sym typeface="Roboto Serif"/>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Extractive Question Answering</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A set of news articles from CNN</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75882 / 4309</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800">
                          <a:latin typeface="Roboto Serif"/>
                          <a:ea typeface="Roboto Serif"/>
                          <a:cs typeface="Roboto Serif"/>
                          <a:sym typeface="Roboto Serif"/>
                        </a:rPr>
                        <a:t>QUOREF</a:t>
                      </a:r>
                      <a:endParaRPr sz="800">
                        <a:latin typeface="Roboto Serif"/>
                        <a:ea typeface="Roboto Serif"/>
                        <a:cs typeface="Roboto Serif"/>
                        <a:sym typeface="Roboto Serif"/>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Co-reference Resolution</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Wikipedia</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19399 / 2418 / 2418</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800">
                          <a:latin typeface="Roboto Serif"/>
                          <a:ea typeface="Roboto Serif"/>
                          <a:cs typeface="Roboto Serif"/>
                          <a:sym typeface="Roboto Serif"/>
                        </a:rPr>
                        <a:t>RACE_STRING</a:t>
                      </a:r>
                      <a:endParaRPr sz="800">
                        <a:latin typeface="Roboto Serif"/>
                        <a:ea typeface="Roboto Serif"/>
                        <a:cs typeface="Roboto Serif"/>
                        <a:sym typeface="Roboto Serif"/>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Multiple-Choice Reading Comprehension</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English exams for Chinese students</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87866 / 4887 / 4934</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800">
                          <a:latin typeface="Roboto Serif"/>
                          <a:ea typeface="Roboto Serif"/>
                          <a:cs typeface="Roboto Serif"/>
                          <a:sym typeface="Roboto Serif"/>
                        </a:rPr>
                        <a:t>DROP</a:t>
                      </a:r>
                      <a:endParaRPr sz="800">
                        <a:latin typeface="Roboto Serif"/>
                        <a:ea typeface="Roboto Serif"/>
                        <a:cs typeface="Roboto Serif"/>
                        <a:sym typeface="Roboto Serif"/>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Discrete Reasoning Over Paragraphs</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Wikipedia</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77409 / 9536 / 9649</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800">
                          <a:latin typeface="Roboto Serif"/>
                          <a:ea typeface="Roboto Serif"/>
                          <a:cs typeface="Roboto Serif"/>
                          <a:sym typeface="Roboto Serif"/>
                        </a:rPr>
                        <a:t>SQUAD1_1</a:t>
                      </a:r>
                      <a:endParaRPr sz="800">
                        <a:latin typeface="Roboto Serif"/>
                        <a:ea typeface="Roboto Serif"/>
                        <a:cs typeface="Roboto Serif"/>
                        <a:sym typeface="Roboto Serif"/>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Extractive Question Answering</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Wikipedia</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130319 / 6078 / 5915</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800">
                          <a:latin typeface="Roboto Serif"/>
                          <a:ea typeface="Roboto Serif"/>
                          <a:cs typeface="Roboto Serif"/>
                          <a:sym typeface="Roboto Serif"/>
                        </a:rPr>
                        <a:t>OPENBOOKQA</a:t>
                      </a:r>
                      <a:endParaRPr sz="800">
                        <a:latin typeface="Roboto Serif"/>
                        <a:ea typeface="Roboto Serif"/>
                        <a:cs typeface="Roboto Serif"/>
                        <a:sym typeface="Roboto Serif"/>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Multiple-Choice Science Question Answering</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Elementary-level science facts</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4957 / 500 / 500</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800">
                          <a:latin typeface="Roboto Serif"/>
                          <a:ea typeface="Roboto Serif"/>
                          <a:cs typeface="Roboto Serif"/>
                          <a:sym typeface="Roboto Serif"/>
                        </a:rPr>
                        <a:t>AMBIGQA</a:t>
                      </a:r>
                      <a:endParaRPr sz="800">
                        <a:latin typeface="Roboto Serif"/>
                        <a:ea typeface="Roboto Serif"/>
                        <a:cs typeface="Roboto Serif"/>
                        <a:sym typeface="Roboto Serif"/>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Open-Domain Question Answering</a:t>
                      </a:r>
                      <a:r>
                        <a:rPr lang="en" sz="800">
                          <a:latin typeface="Google Sans Text"/>
                          <a:ea typeface="Google Sans Text"/>
                          <a:cs typeface="Google Sans Text"/>
                          <a:sym typeface="Google Sans Text"/>
                        </a:rPr>
                        <a:t> (with ambiguous questions)</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Questions from "Natural Questions" data</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10047 / 2002 / 2002</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800">
                          <a:latin typeface="Roboto Serif"/>
                          <a:ea typeface="Roboto Serif"/>
                          <a:cs typeface="Roboto Serif"/>
                          <a:sym typeface="Roboto Serif"/>
                        </a:rPr>
                        <a:t>COMMONSENSQA</a:t>
                      </a:r>
                      <a:endParaRPr sz="800">
                        <a:latin typeface="Roboto Serif"/>
                        <a:ea typeface="Roboto Serif"/>
                        <a:cs typeface="Roboto Serif"/>
                        <a:sym typeface="Roboto Serif"/>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Multiple-Choice Question Answering (testing commonsense knowledge)</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ConceptNet (knowledge graph)</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9741 / 1221 / 1140</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800">
                          <a:latin typeface="Roboto Serif"/>
                          <a:ea typeface="Roboto Serif"/>
                          <a:cs typeface="Roboto Serif"/>
                          <a:sym typeface="Roboto Serif"/>
                        </a:rPr>
                        <a:t>NATURAL_QUESTIONS</a:t>
                      </a:r>
                      <a:endParaRPr sz="800">
                        <a:latin typeface="Roboto Serif"/>
                        <a:ea typeface="Roboto Serif"/>
                        <a:cs typeface="Roboto Serif"/>
                        <a:sym typeface="Roboto Serif"/>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Open-Domain Question Answering</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Google search queries + Wikipedia</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307373 / 7830 /7842</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800">
                          <a:latin typeface="Roboto Serif"/>
                          <a:ea typeface="Roboto Serif"/>
                          <a:cs typeface="Roboto Serif"/>
                          <a:sym typeface="Roboto Serif"/>
                        </a:rPr>
                        <a:t>PHYSICAL_IQA</a:t>
                      </a:r>
                      <a:endParaRPr sz="800">
                        <a:latin typeface="Roboto Serif"/>
                        <a:ea typeface="Roboto Serif"/>
                        <a:cs typeface="Roboto Serif"/>
                        <a:sym typeface="Roboto Serif"/>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Physical interactions</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Various</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16113 / 1838 / 2081</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800">
                          <a:latin typeface="Roboto Serif"/>
                          <a:ea typeface="Roboto Serif"/>
                          <a:cs typeface="Roboto Serif"/>
                          <a:sym typeface="Roboto Serif"/>
                        </a:rPr>
                        <a:t>QASC</a:t>
                      </a:r>
                      <a:endParaRPr sz="800">
                        <a:latin typeface="Roboto Serif"/>
                        <a:ea typeface="Roboto Serif"/>
                        <a:cs typeface="Roboto Serif"/>
                        <a:sym typeface="Roboto Serif"/>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Reasoning Multiple-Choice Science</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Elementary-level science facts + background corpus</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8134 / 926 / 920</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r>
              <a:tr h="12700">
                <a:tc>
                  <a:txBody>
                    <a:bodyPr/>
                    <a:lstStyle/>
                    <a:p>
                      <a:pPr indent="0" lvl="0" marL="0" rtl="0" algn="l">
                        <a:spcBef>
                          <a:spcPts val="0"/>
                        </a:spcBef>
                        <a:spcAft>
                          <a:spcPts val="0"/>
                        </a:spcAft>
                        <a:buNone/>
                      </a:pPr>
                      <a:r>
                        <a:rPr lang="en" sz="800">
                          <a:latin typeface="Roboto Serif"/>
                          <a:ea typeface="Roboto Serif"/>
                          <a:cs typeface="Roboto Serif"/>
                          <a:sym typeface="Roboto Serif"/>
                        </a:rPr>
                        <a:t>ROPES</a:t>
                      </a:r>
                      <a:endParaRPr sz="800">
                        <a:latin typeface="Roboto Serif"/>
                        <a:ea typeface="Roboto Serif"/>
                        <a:cs typeface="Roboto Serif"/>
                        <a:sym typeface="Roboto Serif"/>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Reading Comprehension </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Wikipedia and News-like passages</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c>
                  <a:txBody>
                    <a:bodyPr/>
                    <a:lstStyle/>
                    <a:p>
                      <a:pPr indent="0" lvl="0" marL="0" rtl="0" algn="l">
                        <a:spcBef>
                          <a:spcPts val="0"/>
                        </a:spcBef>
                        <a:spcAft>
                          <a:spcPts val="0"/>
                        </a:spcAft>
                        <a:buNone/>
                      </a:pPr>
                      <a:r>
                        <a:rPr lang="en" sz="800">
                          <a:latin typeface="Google Sans Text"/>
                          <a:ea typeface="Google Sans Text"/>
                          <a:cs typeface="Google Sans Text"/>
                          <a:sym typeface="Google Sans Text"/>
                        </a:rPr>
                        <a:t>10680 / 1675 / 1674</a:t>
                      </a:r>
                      <a:endParaRPr sz="800">
                        <a:latin typeface="Google Sans Text"/>
                        <a:ea typeface="Google Sans Text"/>
                        <a:cs typeface="Google Sans Text"/>
                        <a:sym typeface="Google Sans Text"/>
                      </a:endParaRPr>
                    </a:p>
                  </a:txBody>
                  <a:tcPr marT="63500" marB="63500" marR="63500" marL="63500">
                    <a:lnL cap="flat" cmpd="sng" w="12700">
                      <a:solidFill>
                        <a:srgbClr val="E8EAED"/>
                      </a:solidFill>
                      <a:prstDash val="solid"/>
                      <a:round/>
                      <a:headEnd len="sm" w="sm" type="none"/>
                      <a:tailEnd len="sm" w="sm" type="none"/>
                    </a:lnL>
                    <a:lnR cap="flat" cmpd="sng" w="12700">
                      <a:solidFill>
                        <a:srgbClr val="E8EAED"/>
                      </a:solidFill>
                      <a:prstDash val="solid"/>
                      <a:round/>
                      <a:headEnd len="sm" w="sm" type="none"/>
                      <a:tailEnd len="sm" w="sm" type="none"/>
                    </a:lnR>
                    <a:lnT cap="flat" cmpd="sng" w="12700">
                      <a:solidFill>
                        <a:srgbClr val="E8EAED"/>
                      </a:solidFill>
                      <a:prstDash val="solid"/>
                      <a:round/>
                      <a:headEnd len="sm" w="sm" type="none"/>
                      <a:tailEnd len="sm" w="sm" type="none"/>
                    </a:lnT>
                    <a:lnB cap="flat" cmpd="sng" w="12700">
                      <a:solidFill>
                        <a:srgbClr val="E8EAED"/>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9" name="Shape 2099"/>
        <p:cNvGrpSpPr/>
        <p:nvPr/>
      </p:nvGrpSpPr>
      <p:grpSpPr>
        <a:xfrm>
          <a:off x="0" y="0"/>
          <a:ext cx="0" cy="0"/>
          <a:chOff x="0" y="0"/>
          <a:chExt cx="0" cy="0"/>
        </a:xfrm>
      </p:grpSpPr>
      <p:sp>
        <p:nvSpPr>
          <p:cNvPr id="2100" name="Google Shape;2100;p154"/>
          <p:cNvSpPr txBox="1"/>
          <p:nvPr/>
        </p:nvSpPr>
        <p:spPr>
          <a:xfrm>
            <a:off x="155150" y="1636188"/>
            <a:ext cx="2468400" cy="2706000"/>
          </a:xfrm>
          <a:prstGeom prst="rect">
            <a:avLst/>
          </a:prstGeom>
          <a:solidFill>
            <a:srgbClr val="FFF2CC">
              <a:alpha val="52940"/>
            </a:srgbClr>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190500" lvl="0" marL="285750" rtl="0" algn="l">
              <a:lnSpc>
                <a:spcPct val="115000"/>
              </a:lnSpc>
              <a:spcBef>
                <a:spcPts val="0"/>
              </a:spcBef>
              <a:spcAft>
                <a:spcPts val="0"/>
              </a:spcAft>
              <a:buClr>
                <a:schemeClr val="dk2"/>
              </a:buClr>
              <a:buSzPts val="1200"/>
              <a:buFont typeface="Google Sans Text"/>
              <a:buChar char="●"/>
            </a:pPr>
            <a:r>
              <a:rPr lang="en" sz="1200">
                <a:solidFill>
                  <a:schemeClr val="dk2"/>
                </a:solidFill>
                <a:latin typeface="Google Sans Text"/>
                <a:ea typeface="Google Sans Text"/>
                <a:cs typeface="Google Sans Text"/>
                <a:sym typeface="Google Sans Text"/>
              </a:rPr>
              <a:t>In most cases, our learned algorithm is both </a:t>
            </a:r>
            <a:r>
              <a:rPr i="1" lang="en" sz="1200">
                <a:solidFill>
                  <a:schemeClr val="dk2"/>
                </a:solidFill>
                <a:latin typeface="Google Sans Text"/>
                <a:ea typeface="Google Sans Text"/>
                <a:cs typeface="Google Sans Text"/>
                <a:sym typeface="Google Sans Text"/>
              </a:rPr>
              <a:t>better</a:t>
            </a:r>
            <a:r>
              <a:rPr lang="en" sz="1200">
                <a:solidFill>
                  <a:schemeClr val="dk2"/>
                </a:solidFill>
                <a:latin typeface="Google Sans Text"/>
                <a:ea typeface="Google Sans Text"/>
                <a:cs typeface="Google Sans Text"/>
                <a:sym typeface="Google Sans Text"/>
              </a:rPr>
              <a:t> and </a:t>
            </a:r>
            <a:r>
              <a:rPr i="1" lang="en" sz="1200">
                <a:solidFill>
                  <a:schemeClr val="dk2"/>
                </a:solidFill>
                <a:latin typeface="Google Sans Text"/>
                <a:ea typeface="Google Sans Text"/>
                <a:cs typeface="Google Sans Text"/>
                <a:sym typeface="Google Sans Text"/>
              </a:rPr>
              <a:t>faster</a:t>
            </a:r>
            <a:r>
              <a:rPr lang="en" sz="1200">
                <a:solidFill>
                  <a:schemeClr val="dk2"/>
                </a:solidFill>
                <a:latin typeface="Google Sans Text"/>
                <a:ea typeface="Google Sans Text"/>
                <a:cs typeface="Google Sans Text"/>
                <a:sym typeface="Google Sans Text"/>
              </a:rPr>
              <a:t> than general optimizers.</a:t>
            </a:r>
            <a:endParaRPr sz="1200">
              <a:solidFill>
                <a:schemeClr val="dk2"/>
              </a:solidFill>
              <a:latin typeface="Google Sans Text"/>
              <a:ea typeface="Google Sans Text"/>
              <a:cs typeface="Google Sans Text"/>
              <a:sym typeface="Google Sans Text"/>
            </a:endParaRPr>
          </a:p>
          <a:p>
            <a:pPr indent="-190500" lvl="0" marL="285750" rtl="0" algn="l">
              <a:lnSpc>
                <a:spcPct val="115000"/>
              </a:lnSpc>
              <a:spcBef>
                <a:spcPts val="0"/>
              </a:spcBef>
              <a:spcAft>
                <a:spcPts val="0"/>
              </a:spcAft>
              <a:buClr>
                <a:schemeClr val="dk2"/>
              </a:buClr>
              <a:buSzPts val="1200"/>
              <a:buFont typeface="Google Sans Text"/>
              <a:buChar char="●"/>
            </a:pPr>
            <a:r>
              <a:rPr lang="en" sz="1200">
                <a:solidFill>
                  <a:schemeClr val="dk2"/>
                </a:solidFill>
                <a:latin typeface="Roboto Serif"/>
                <a:ea typeface="Roboto Serif"/>
                <a:cs typeface="Roboto Serif"/>
                <a:sym typeface="Roboto Serif"/>
              </a:rPr>
              <a:t>AdaFactor</a:t>
            </a:r>
            <a:r>
              <a:rPr lang="en" sz="1200">
                <a:solidFill>
                  <a:schemeClr val="dk2"/>
                </a:solidFill>
                <a:latin typeface="Google Sans Text"/>
                <a:ea typeface="Google Sans Text"/>
                <a:cs typeface="Google Sans Text"/>
                <a:sym typeface="Google Sans Text"/>
              </a:rPr>
              <a:t> most of the times converges to a good minima, but it usually takes much longer.</a:t>
            </a:r>
            <a:endParaRPr sz="1200">
              <a:solidFill>
                <a:schemeClr val="dk2"/>
              </a:solidFill>
              <a:latin typeface="Google Sans Text"/>
              <a:ea typeface="Google Sans Text"/>
              <a:cs typeface="Google Sans Text"/>
              <a:sym typeface="Google Sans Text"/>
            </a:endParaRPr>
          </a:p>
          <a:p>
            <a:pPr indent="-190500" lvl="0" marL="285750" rtl="0" algn="l">
              <a:lnSpc>
                <a:spcPct val="115000"/>
              </a:lnSpc>
              <a:spcBef>
                <a:spcPts val="0"/>
              </a:spcBef>
              <a:spcAft>
                <a:spcPts val="0"/>
              </a:spcAft>
              <a:buClr>
                <a:schemeClr val="dk2"/>
              </a:buClr>
              <a:buSzPts val="1200"/>
              <a:buFont typeface="Google Sans Text"/>
              <a:buChar char="●"/>
            </a:pPr>
            <a:r>
              <a:rPr lang="en" sz="1200">
                <a:solidFill>
                  <a:schemeClr val="dk2"/>
                </a:solidFill>
                <a:latin typeface="Roboto Serif"/>
                <a:ea typeface="Roboto Serif"/>
                <a:cs typeface="Roboto Serif"/>
                <a:sym typeface="Roboto Serif"/>
              </a:rPr>
              <a:t>Shampoo</a:t>
            </a:r>
            <a:r>
              <a:rPr lang="en" sz="1200">
                <a:solidFill>
                  <a:schemeClr val="dk2"/>
                </a:solidFill>
                <a:latin typeface="Google Sans Text"/>
                <a:ea typeface="Google Sans Text"/>
                <a:cs typeface="Google Sans Text"/>
                <a:sym typeface="Google Sans Text"/>
              </a:rPr>
              <a:t> is sometimes comparable, but it is very expensive to run wrt memory and compute. </a:t>
            </a:r>
            <a:endParaRPr sz="1200">
              <a:solidFill>
                <a:schemeClr val="dk2"/>
              </a:solidFill>
              <a:latin typeface="Google Sans Text"/>
              <a:ea typeface="Google Sans Text"/>
              <a:cs typeface="Google Sans Text"/>
              <a:sym typeface="Google Sans Text"/>
            </a:endParaRPr>
          </a:p>
        </p:txBody>
      </p:sp>
      <p:sp>
        <p:nvSpPr>
          <p:cNvPr id="2101" name="Google Shape;2101;p154"/>
          <p:cNvSpPr txBox="1"/>
          <p:nvPr>
            <p:ph type="title"/>
          </p:nvPr>
        </p:nvSpPr>
        <p:spPr>
          <a:xfrm>
            <a:off x="457200" y="457200"/>
            <a:ext cx="54588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Evaluation performance</a:t>
            </a:r>
            <a:endParaRPr/>
          </a:p>
        </p:txBody>
      </p:sp>
      <p:pic>
        <p:nvPicPr>
          <p:cNvPr id="2102" name="Google Shape;2102;p154"/>
          <p:cNvPicPr preferRelativeResize="0"/>
          <p:nvPr/>
        </p:nvPicPr>
        <p:blipFill>
          <a:blip r:embed="rId3">
            <a:alphaModFix/>
          </a:blip>
          <a:stretch>
            <a:fillRect/>
          </a:stretch>
        </p:blipFill>
        <p:spPr>
          <a:xfrm>
            <a:off x="2741900" y="1099825"/>
            <a:ext cx="6348513" cy="3778726"/>
          </a:xfrm>
          <a:prstGeom prst="rect">
            <a:avLst/>
          </a:prstGeom>
          <a:noFill/>
          <a:ln>
            <a:noFill/>
          </a:ln>
        </p:spPr>
      </p:pic>
      <p:pic>
        <p:nvPicPr>
          <p:cNvPr id="2103" name="Google Shape;2103;p154"/>
          <p:cNvPicPr preferRelativeResize="0"/>
          <p:nvPr/>
        </p:nvPicPr>
        <p:blipFill>
          <a:blip r:embed="rId4">
            <a:alphaModFix/>
          </a:blip>
          <a:stretch>
            <a:fillRect/>
          </a:stretch>
        </p:blipFill>
        <p:spPr>
          <a:xfrm>
            <a:off x="3939925" y="502250"/>
            <a:ext cx="4990376" cy="3463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7" name="Shape 2107"/>
        <p:cNvGrpSpPr/>
        <p:nvPr/>
      </p:nvGrpSpPr>
      <p:grpSpPr>
        <a:xfrm>
          <a:off x="0" y="0"/>
          <a:ext cx="0" cy="0"/>
          <a:chOff x="0" y="0"/>
          <a:chExt cx="0" cy="0"/>
        </a:xfrm>
      </p:grpSpPr>
      <p:sp>
        <p:nvSpPr>
          <p:cNvPr id="2108" name="Google Shape;2108;p155"/>
          <p:cNvSpPr txBox="1"/>
          <p:nvPr>
            <p:ph type="title"/>
          </p:nvPr>
        </p:nvSpPr>
        <p:spPr>
          <a:xfrm>
            <a:off x="457200" y="457200"/>
            <a:ext cx="54588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I</a:t>
            </a:r>
            <a:r>
              <a:rPr lang="en"/>
              <a:t>nterpretability of </a:t>
            </a:r>
            <a:r>
              <a:rPr lang="en"/>
              <a:t>Learned Meta-Parameters</a:t>
            </a:r>
            <a:endParaRPr/>
          </a:p>
        </p:txBody>
      </p:sp>
      <p:pic>
        <p:nvPicPr>
          <p:cNvPr id="2109" name="Google Shape;2109;p155"/>
          <p:cNvPicPr preferRelativeResize="0"/>
          <p:nvPr/>
        </p:nvPicPr>
        <p:blipFill>
          <a:blip r:embed="rId3">
            <a:alphaModFix/>
          </a:blip>
          <a:stretch>
            <a:fillRect/>
          </a:stretch>
        </p:blipFill>
        <p:spPr>
          <a:xfrm>
            <a:off x="3844576" y="1704400"/>
            <a:ext cx="3249733" cy="1712000"/>
          </a:xfrm>
          <a:prstGeom prst="rect">
            <a:avLst/>
          </a:prstGeom>
          <a:noFill/>
          <a:ln>
            <a:noFill/>
          </a:ln>
        </p:spPr>
      </p:pic>
      <p:sp>
        <p:nvSpPr>
          <p:cNvPr id="2110" name="Google Shape;2110;p155"/>
          <p:cNvSpPr/>
          <p:nvPr/>
        </p:nvSpPr>
        <p:spPr>
          <a:xfrm>
            <a:off x="6812984" y="3416400"/>
            <a:ext cx="1800900" cy="369300"/>
          </a:xfrm>
          <a:prstGeom prst="wedgeRectCallout">
            <a:avLst>
              <a:gd fmla="val -82600" name="adj1"/>
              <a:gd fmla="val -224783" name="adj2"/>
            </a:avLst>
          </a:prstGeom>
          <a:solidFill>
            <a:srgbClr val="FCE5C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accent2"/>
                </a:solidFill>
              </a:rPr>
              <a:t>Learning rate warm up</a:t>
            </a:r>
            <a:endParaRPr sz="1500">
              <a:solidFill>
                <a:schemeClr val="accent2"/>
              </a:solidFill>
              <a:latin typeface="Google Sans Text"/>
              <a:ea typeface="Google Sans Text"/>
              <a:cs typeface="Google Sans Text"/>
              <a:sym typeface="Google Sans Text"/>
            </a:endParaRPr>
          </a:p>
        </p:txBody>
      </p:sp>
      <p:sp>
        <p:nvSpPr>
          <p:cNvPr id="2111" name="Google Shape;2111;p155"/>
          <p:cNvSpPr/>
          <p:nvPr/>
        </p:nvSpPr>
        <p:spPr>
          <a:xfrm>
            <a:off x="7176509" y="1038279"/>
            <a:ext cx="1800900" cy="523200"/>
          </a:xfrm>
          <a:prstGeom prst="wedgeRectCallout">
            <a:avLst>
              <a:gd fmla="val -106151" name="adj1"/>
              <a:gd fmla="val 180208" name="adj2"/>
            </a:avLst>
          </a:prstGeom>
          <a:solidFill>
            <a:srgbClr val="FCE5C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accent2"/>
                </a:solidFill>
              </a:rPr>
              <a:t>Switch from AdaFactor towards SGD</a:t>
            </a:r>
            <a:endParaRPr sz="1500">
              <a:solidFill>
                <a:schemeClr val="accent2"/>
              </a:solidFill>
              <a:latin typeface="Google Sans Text"/>
              <a:ea typeface="Google Sans Text"/>
              <a:cs typeface="Google Sans Text"/>
              <a:sym typeface="Google Sans Text"/>
            </a:endParaRPr>
          </a:p>
        </p:txBody>
      </p:sp>
      <p:sp>
        <p:nvSpPr>
          <p:cNvPr id="2112" name="Google Shape;2112;p155"/>
          <p:cNvSpPr/>
          <p:nvPr/>
        </p:nvSpPr>
        <p:spPr>
          <a:xfrm>
            <a:off x="3905259" y="2866175"/>
            <a:ext cx="606000" cy="207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Text"/>
              <a:ea typeface="Google Sans Text"/>
              <a:cs typeface="Google Sans Text"/>
              <a:sym typeface="Google Sans Text"/>
            </a:endParaRPr>
          </a:p>
        </p:txBody>
      </p:sp>
      <p:sp>
        <p:nvSpPr>
          <p:cNvPr id="2113" name="Google Shape;2113;p155"/>
          <p:cNvSpPr txBox="1"/>
          <p:nvPr/>
        </p:nvSpPr>
        <p:spPr>
          <a:xfrm>
            <a:off x="3581409" y="2794150"/>
            <a:ext cx="9645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dk1"/>
                </a:solidFill>
                <a:latin typeface="Verdana"/>
                <a:ea typeface="Verdana"/>
                <a:cs typeface="Verdana"/>
                <a:sym typeface="Verdana"/>
              </a:rPr>
              <a:t>AdaFactor</a:t>
            </a:r>
            <a:endParaRPr sz="1200">
              <a:solidFill>
                <a:schemeClr val="dk1"/>
              </a:solidFill>
              <a:latin typeface="Verdana"/>
              <a:ea typeface="Verdana"/>
              <a:cs typeface="Verdana"/>
              <a:sym typeface="Verdana"/>
            </a:endParaRPr>
          </a:p>
        </p:txBody>
      </p:sp>
      <p:sp>
        <p:nvSpPr>
          <p:cNvPr id="2114" name="Google Shape;2114;p155"/>
          <p:cNvSpPr/>
          <p:nvPr/>
        </p:nvSpPr>
        <p:spPr>
          <a:xfrm>
            <a:off x="3905259" y="1650425"/>
            <a:ext cx="606000" cy="2079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Text"/>
              <a:ea typeface="Google Sans Text"/>
              <a:cs typeface="Google Sans Text"/>
              <a:sym typeface="Google Sans Text"/>
            </a:endParaRPr>
          </a:p>
        </p:txBody>
      </p:sp>
      <p:sp>
        <p:nvSpPr>
          <p:cNvPr id="2115" name="Google Shape;2115;p155"/>
          <p:cNvSpPr txBox="1"/>
          <p:nvPr/>
        </p:nvSpPr>
        <p:spPr>
          <a:xfrm>
            <a:off x="3450834" y="1579613"/>
            <a:ext cx="9645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dk1"/>
                </a:solidFill>
                <a:latin typeface="Verdana"/>
                <a:ea typeface="Verdana"/>
                <a:cs typeface="Verdana"/>
                <a:sym typeface="Verdana"/>
              </a:rPr>
              <a:t>SGD</a:t>
            </a:r>
            <a:endParaRPr sz="1200">
              <a:solidFill>
                <a:schemeClr val="dk1"/>
              </a:solidFill>
              <a:latin typeface="Verdana"/>
              <a:ea typeface="Verdana"/>
              <a:cs typeface="Verdana"/>
              <a:sym typeface="Verdana"/>
            </a:endParaRPr>
          </a:p>
        </p:txBody>
      </p:sp>
      <p:sp>
        <p:nvSpPr>
          <p:cNvPr id="2116" name="Google Shape;2116;p155"/>
          <p:cNvSpPr/>
          <p:nvPr/>
        </p:nvSpPr>
        <p:spPr>
          <a:xfrm>
            <a:off x="5096909" y="878954"/>
            <a:ext cx="1800900" cy="523200"/>
          </a:xfrm>
          <a:prstGeom prst="wedgeRectCallout">
            <a:avLst>
              <a:gd fmla="val -24814" name="adj1"/>
              <a:gd fmla="val 156044" name="adj2"/>
            </a:avLst>
          </a:prstGeom>
          <a:solidFill>
            <a:srgbClr val="FCE5C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accent2"/>
                </a:solidFill>
              </a:rPr>
              <a:t>Rapid decay of the learning rate. </a:t>
            </a:r>
            <a:endParaRPr sz="1500">
              <a:solidFill>
                <a:schemeClr val="accent2"/>
              </a:solidFill>
              <a:latin typeface="Google Sans Text"/>
              <a:ea typeface="Google Sans Text"/>
              <a:cs typeface="Google Sans Text"/>
              <a:sym typeface="Google Sans Text"/>
            </a:endParaRPr>
          </a:p>
        </p:txBody>
      </p:sp>
      <p:sp>
        <p:nvSpPr>
          <p:cNvPr id="2117" name="Google Shape;2117;p155"/>
          <p:cNvSpPr/>
          <p:nvPr/>
        </p:nvSpPr>
        <p:spPr>
          <a:xfrm>
            <a:off x="2939509" y="878954"/>
            <a:ext cx="1800900" cy="523200"/>
          </a:xfrm>
          <a:prstGeom prst="wedgeRectCallout">
            <a:avLst>
              <a:gd fmla="val 45456" name="adj1"/>
              <a:gd fmla="val 121286" name="adj2"/>
            </a:avLst>
          </a:prstGeom>
          <a:solidFill>
            <a:srgbClr val="FCE5C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accent2"/>
                </a:solidFill>
              </a:rPr>
              <a:t>Final switch to SGD </a:t>
            </a:r>
            <a:r>
              <a:rPr lang="en" sz="1100">
                <a:solidFill>
                  <a:schemeClr val="accent2"/>
                </a:solidFill>
              </a:rPr>
              <a:t>right</a:t>
            </a:r>
            <a:r>
              <a:rPr lang="en" sz="1100">
                <a:solidFill>
                  <a:schemeClr val="accent2"/>
                </a:solidFill>
              </a:rPr>
              <a:t> before convergence.</a:t>
            </a:r>
            <a:endParaRPr sz="1500">
              <a:solidFill>
                <a:schemeClr val="accent2"/>
              </a:solidFill>
              <a:latin typeface="Google Sans Text"/>
              <a:ea typeface="Google Sans Text"/>
              <a:cs typeface="Google Sans Text"/>
              <a:sym typeface="Google Sans Text"/>
            </a:endParaRPr>
          </a:p>
        </p:txBody>
      </p:sp>
      <p:sp>
        <p:nvSpPr>
          <p:cNvPr id="2118" name="Google Shape;2118;p155"/>
          <p:cNvSpPr/>
          <p:nvPr/>
        </p:nvSpPr>
        <p:spPr>
          <a:xfrm>
            <a:off x="1487400" y="2165325"/>
            <a:ext cx="1800900" cy="777600"/>
          </a:xfrm>
          <a:prstGeom prst="wedgeRectCallout">
            <a:avLst>
              <a:gd fmla="val 79449" name="adj1"/>
              <a:gd fmla="val -36937" name="adj2"/>
            </a:avLst>
          </a:prstGeom>
          <a:solidFill>
            <a:srgbClr val="FCE5C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accent2"/>
                </a:solidFill>
              </a:rPr>
              <a:t>A direction mix parameter: </a:t>
            </a:r>
            <a:endParaRPr sz="1100">
              <a:solidFill>
                <a:schemeClr val="accent2"/>
              </a:solidFill>
            </a:endParaRPr>
          </a:p>
          <a:p>
            <a:pPr indent="0" lvl="0" marL="0" rtl="0" algn="l">
              <a:spcBef>
                <a:spcPts val="0"/>
              </a:spcBef>
              <a:spcAft>
                <a:spcPts val="0"/>
              </a:spcAft>
              <a:buNone/>
            </a:pPr>
            <a:r>
              <a:rPr lang="en" sz="1100">
                <a:solidFill>
                  <a:schemeClr val="accent2"/>
                </a:solidFill>
              </a:rPr>
              <a:t>lower – more AdaFactor, higher – more SGD.</a:t>
            </a:r>
            <a:endParaRPr sz="1100">
              <a:solidFill>
                <a:schemeClr val="accent2"/>
              </a:solidFill>
            </a:endParaRPr>
          </a:p>
        </p:txBody>
      </p:sp>
      <p:sp>
        <p:nvSpPr>
          <p:cNvPr id="2119" name="Google Shape;2119;p155"/>
          <p:cNvSpPr txBox="1"/>
          <p:nvPr/>
        </p:nvSpPr>
        <p:spPr>
          <a:xfrm>
            <a:off x="152625" y="3450400"/>
            <a:ext cx="58794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latin typeface="Google Sans Text"/>
                <a:ea typeface="Google Sans Text"/>
                <a:cs typeface="Google Sans Text"/>
                <a:sym typeface="Google Sans Text"/>
              </a:rPr>
              <a:t>O</a:t>
            </a:r>
            <a:r>
              <a:rPr lang="en">
                <a:solidFill>
                  <a:schemeClr val="dk2"/>
                </a:solidFill>
                <a:latin typeface="Google Sans Text"/>
                <a:ea typeface="Google Sans Text"/>
                <a:cs typeface="Google Sans Text"/>
                <a:sym typeface="Google Sans Text"/>
              </a:rPr>
              <a:t>ur optimizer provides interpretable outputs, revealing insights into training dynamics. For instance, we can examine average values across all layers at every optimization step:</a:t>
            </a:r>
            <a:endParaRPr>
              <a:solidFill>
                <a:schemeClr val="dk2"/>
              </a:solidFill>
              <a:latin typeface="Google Sans Text"/>
              <a:ea typeface="Google Sans Text"/>
              <a:cs typeface="Google Sans Text"/>
              <a:sym typeface="Google Sans Text"/>
            </a:endParaRPr>
          </a:p>
          <a:p>
            <a:pPr indent="-317500" lvl="0" marL="457200" rtl="0" algn="l">
              <a:lnSpc>
                <a:spcPct val="115000"/>
              </a:lnSpc>
              <a:spcBef>
                <a:spcPts val="0"/>
              </a:spcBef>
              <a:spcAft>
                <a:spcPts val="0"/>
              </a:spcAft>
              <a:buClr>
                <a:schemeClr val="dk2"/>
              </a:buClr>
              <a:buSzPts val="1400"/>
              <a:buFont typeface="Google Sans Text"/>
              <a:buChar char="●"/>
            </a:pPr>
            <a:r>
              <a:rPr lang="en">
                <a:solidFill>
                  <a:schemeClr val="dk2"/>
                </a:solidFill>
                <a:latin typeface="Google Sans Text"/>
                <a:ea typeface="Google Sans Text"/>
                <a:cs typeface="Google Sans Text"/>
                <a:sym typeface="Google Sans Text"/>
              </a:rPr>
              <a:t>Visible learning rate patterns (warm-up, decay).</a:t>
            </a:r>
            <a:endParaRPr>
              <a:solidFill>
                <a:schemeClr val="dk2"/>
              </a:solidFill>
              <a:latin typeface="Google Sans Text"/>
              <a:ea typeface="Google Sans Text"/>
              <a:cs typeface="Google Sans Text"/>
              <a:sym typeface="Google Sans Text"/>
            </a:endParaRPr>
          </a:p>
          <a:p>
            <a:pPr indent="-317500" lvl="0" marL="457200" rtl="0" algn="l">
              <a:lnSpc>
                <a:spcPct val="115000"/>
              </a:lnSpc>
              <a:spcBef>
                <a:spcPts val="0"/>
              </a:spcBef>
              <a:spcAft>
                <a:spcPts val="0"/>
              </a:spcAft>
              <a:buClr>
                <a:schemeClr val="dk2"/>
              </a:buClr>
              <a:buSzPts val="1400"/>
              <a:buFont typeface="Google Sans Text"/>
              <a:buChar char="●"/>
            </a:pPr>
            <a:r>
              <a:rPr lang="en">
                <a:solidFill>
                  <a:schemeClr val="dk2"/>
                </a:solidFill>
                <a:latin typeface="Roboto Serif"/>
                <a:ea typeface="Roboto Serif"/>
                <a:cs typeface="Roboto Serif"/>
                <a:sym typeface="Roboto Serif"/>
              </a:rPr>
              <a:t>AdaFactor</a:t>
            </a:r>
            <a:r>
              <a:rPr lang="en">
                <a:solidFill>
                  <a:schemeClr val="dk2"/>
                </a:solidFill>
                <a:latin typeface="Google Sans Text"/>
                <a:ea typeface="Google Sans Text"/>
                <a:cs typeface="Google Sans Text"/>
                <a:sym typeface="Google Sans Text"/>
              </a:rPr>
              <a:t> → </a:t>
            </a:r>
            <a:r>
              <a:rPr lang="en">
                <a:solidFill>
                  <a:schemeClr val="dk2"/>
                </a:solidFill>
                <a:latin typeface="Roboto Serif"/>
                <a:ea typeface="Roboto Serif"/>
                <a:cs typeface="Roboto Serif"/>
                <a:sym typeface="Roboto Serif"/>
              </a:rPr>
              <a:t>SGD</a:t>
            </a:r>
            <a:r>
              <a:rPr lang="en">
                <a:solidFill>
                  <a:schemeClr val="dk2"/>
                </a:solidFill>
                <a:latin typeface="Google Sans Text"/>
                <a:ea typeface="Google Sans Text"/>
                <a:cs typeface="Google Sans Text"/>
                <a:sym typeface="Google Sans Text"/>
              </a:rPr>
              <a:t> shift: Our optimizer exploits </a:t>
            </a:r>
            <a:r>
              <a:rPr lang="en">
                <a:solidFill>
                  <a:schemeClr val="dk2"/>
                </a:solidFill>
                <a:latin typeface="Roboto Serif"/>
                <a:ea typeface="Roboto Serif"/>
                <a:cs typeface="Roboto Serif"/>
                <a:sym typeface="Roboto Serif"/>
              </a:rPr>
              <a:t>SGD</a:t>
            </a:r>
            <a:r>
              <a:rPr lang="en">
                <a:solidFill>
                  <a:schemeClr val="dk2"/>
                </a:solidFill>
                <a:latin typeface="Google Sans Text"/>
                <a:ea typeface="Google Sans Text"/>
                <a:cs typeface="Google Sans Text"/>
                <a:sym typeface="Google Sans Text"/>
              </a:rPr>
              <a:t>'s strength near the optimum (where </a:t>
            </a:r>
            <a:r>
              <a:rPr lang="en">
                <a:solidFill>
                  <a:schemeClr val="dk2"/>
                </a:solidFill>
                <a:latin typeface="Roboto Serif"/>
                <a:ea typeface="Roboto Serif"/>
                <a:cs typeface="Roboto Serif"/>
                <a:sym typeface="Roboto Serif"/>
              </a:rPr>
              <a:t>Adam/AdaFactor</a:t>
            </a:r>
            <a:r>
              <a:rPr lang="en">
                <a:solidFill>
                  <a:schemeClr val="dk2"/>
                </a:solidFill>
                <a:latin typeface="Google Sans Text"/>
                <a:ea typeface="Google Sans Text"/>
                <a:cs typeface="Google Sans Text"/>
                <a:sym typeface="Google Sans Text"/>
              </a:rPr>
              <a:t> can struggle).</a:t>
            </a:r>
            <a:endParaRPr>
              <a:solidFill>
                <a:schemeClr val="dk2"/>
              </a:solidFill>
              <a:latin typeface="Google Sans Text"/>
              <a:ea typeface="Google Sans Text"/>
              <a:cs typeface="Google Sans Text"/>
              <a:sym typeface="Google Sans Tex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3" name="Shape 2123"/>
        <p:cNvGrpSpPr/>
        <p:nvPr/>
      </p:nvGrpSpPr>
      <p:grpSpPr>
        <a:xfrm>
          <a:off x="0" y="0"/>
          <a:ext cx="0" cy="0"/>
          <a:chOff x="0" y="0"/>
          <a:chExt cx="0" cy="0"/>
        </a:xfrm>
      </p:grpSpPr>
      <p:sp>
        <p:nvSpPr>
          <p:cNvPr id="2124" name="Google Shape;2124;p156"/>
          <p:cNvSpPr txBox="1"/>
          <p:nvPr>
            <p:ph type="title"/>
          </p:nvPr>
        </p:nvSpPr>
        <p:spPr>
          <a:xfrm>
            <a:off x="457200" y="457200"/>
            <a:ext cx="54588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Future Work: </a:t>
            </a:r>
            <a:r>
              <a:rPr lang="en"/>
              <a:t>Scaling to Extremely Large Models</a:t>
            </a:r>
            <a:endParaRPr/>
          </a:p>
        </p:txBody>
      </p:sp>
      <p:sp>
        <p:nvSpPr>
          <p:cNvPr id="2125" name="Google Shape;2125;p156"/>
          <p:cNvSpPr txBox="1"/>
          <p:nvPr/>
        </p:nvSpPr>
        <p:spPr>
          <a:xfrm>
            <a:off x="655500" y="1453275"/>
            <a:ext cx="7073700" cy="326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accent1"/>
                </a:solidFill>
                <a:latin typeface="Google Sans Text"/>
                <a:ea typeface="Google Sans Text"/>
                <a:cs typeface="Google Sans Text"/>
                <a:sym typeface="Google Sans Text"/>
              </a:rPr>
              <a:t>Goal:</a:t>
            </a:r>
            <a:r>
              <a:rPr lang="en" sz="1600">
                <a:solidFill>
                  <a:schemeClr val="dk2"/>
                </a:solidFill>
                <a:latin typeface="Google Sans Text"/>
                <a:ea typeface="Google Sans Text"/>
                <a:cs typeface="Google Sans Text"/>
                <a:sym typeface="Google Sans Text"/>
              </a:rPr>
              <a:t> </a:t>
            </a:r>
            <a:r>
              <a:rPr lang="en" sz="1600">
                <a:solidFill>
                  <a:schemeClr val="dk2"/>
                </a:solidFill>
                <a:latin typeface="Google Sans Text"/>
                <a:ea typeface="Google Sans Text"/>
                <a:cs typeface="Google Sans Text"/>
                <a:sym typeface="Google Sans Text"/>
              </a:rPr>
              <a:t>Develop an optimizer that can work for large-scale models, without the need for meta-training.</a:t>
            </a:r>
            <a:endParaRPr sz="1600">
              <a:solidFill>
                <a:schemeClr val="dk2"/>
              </a:solidFill>
              <a:latin typeface="Google Sans Text"/>
              <a:ea typeface="Google Sans Text"/>
              <a:cs typeface="Google Sans Text"/>
              <a:sym typeface="Google Sans Text"/>
            </a:endParaRPr>
          </a:p>
          <a:p>
            <a:pPr indent="0" lvl="0" marL="457200" rtl="0" algn="l">
              <a:lnSpc>
                <a:spcPct val="115000"/>
              </a:lnSpc>
              <a:spcBef>
                <a:spcPts val="0"/>
              </a:spcBef>
              <a:spcAft>
                <a:spcPts val="0"/>
              </a:spcAft>
              <a:buNone/>
            </a:pPr>
            <a:r>
              <a:t/>
            </a:r>
            <a:endParaRPr sz="1600">
              <a:solidFill>
                <a:schemeClr val="dk2"/>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rPr b="1" lang="en" sz="1600">
                <a:solidFill>
                  <a:schemeClr val="accent1"/>
                </a:solidFill>
                <a:latin typeface="Google Sans Text"/>
                <a:ea typeface="Google Sans Text"/>
                <a:cs typeface="Google Sans Text"/>
                <a:sym typeface="Google Sans Text"/>
              </a:rPr>
              <a:t>Proposed Solutions:</a:t>
            </a:r>
            <a:endParaRPr b="1" sz="1600">
              <a:solidFill>
                <a:schemeClr val="accent1"/>
              </a:solidFill>
              <a:latin typeface="Google Sans Text"/>
              <a:ea typeface="Google Sans Text"/>
              <a:cs typeface="Google Sans Text"/>
              <a:sym typeface="Google Sans Text"/>
            </a:endParaRPr>
          </a:p>
          <a:p>
            <a:pPr indent="-330200" lvl="0" marL="457200" rtl="0" algn="l">
              <a:lnSpc>
                <a:spcPct val="115000"/>
              </a:lnSpc>
              <a:spcBef>
                <a:spcPts val="0"/>
              </a:spcBef>
              <a:spcAft>
                <a:spcPts val="0"/>
              </a:spcAft>
              <a:buClr>
                <a:schemeClr val="dk2"/>
              </a:buClr>
              <a:buSzPts val="1600"/>
              <a:buFont typeface="Google Sans Text"/>
              <a:buChar char="●"/>
            </a:pPr>
            <a:r>
              <a:rPr i="1" lang="en" sz="1600">
                <a:solidFill>
                  <a:schemeClr val="dk2"/>
                </a:solidFill>
                <a:latin typeface="Google Sans Text"/>
                <a:ea typeface="Google Sans Text"/>
                <a:cs typeface="Google Sans Text"/>
                <a:sym typeface="Google Sans Text"/>
              </a:rPr>
              <a:t>Extrapolation Training:</a:t>
            </a:r>
            <a:r>
              <a:rPr lang="en" sz="1600">
                <a:solidFill>
                  <a:schemeClr val="dk2"/>
                </a:solidFill>
                <a:latin typeface="Google Sans Text"/>
                <a:ea typeface="Google Sans Text"/>
                <a:cs typeface="Google Sans Text"/>
                <a:sym typeface="Google Sans Text"/>
              </a:rPr>
              <a:t> Train models of progressively increasing sizes. Then, use the learned patterns to extrapolate the behavior and performance of a significantly larger model, beyond the sizes directly trained.</a:t>
            </a:r>
            <a:endParaRPr sz="1600">
              <a:solidFill>
                <a:schemeClr val="dk2"/>
              </a:solidFill>
              <a:latin typeface="Google Sans Text"/>
              <a:ea typeface="Google Sans Text"/>
              <a:cs typeface="Google Sans Text"/>
              <a:sym typeface="Google Sans Text"/>
            </a:endParaRPr>
          </a:p>
          <a:p>
            <a:pPr indent="-330200" lvl="0" marL="457200" rtl="0" algn="l">
              <a:lnSpc>
                <a:spcPct val="115000"/>
              </a:lnSpc>
              <a:spcBef>
                <a:spcPts val="0"/>
              </a:spcBef>
              <a:spcAft>
                <a:spcPts val="0"/>
              </a:spcAft>
              <a:buClr>
                <a:schemeClr val="dk2"/>
              </a:buClr>
              <a:buSzPts val="1600"/>
              <a:buFont typeface="Google Sans Text"/>
              <a:buChar char="●"/>
            </a:pPr>
            <a:r>
              <a:rPr i="1" lang="en" sz="1600">
                <a:solidFill>
                  <a:schemeClr val="dk2"/>
                </a:solidFill>
                <a:latin typeface="Google Sans Text"/>
                <a:ea typeface="Google Sans Text"/>
                <a:cs typeface="Google Sans Text"/>
                <a:sym typeface="Google Sans Text"/>
              </a:rPr>
              <a:t>Leveraging Scaling Laws:</a:t>
            </a:r>
            <a:r>
              <a:rPr lang="en" sz="1600">
                <a:solidFill>
                  <a:schemeClr val="dk2"/>
                </a:solidFill>
                <a:latin typeface="Google Sans Text"/>
                <a:ea typeface="Google Sans Text"/>
                <a:cs typeface="Google Sans Text"/>
                <a:sym typeface="Google Sans Text"/>
              </a:rPr>
              <a:t> We can also incorporate biases from established opt</a:t>
            </a:r>
            <a:r>
              <a:rPr lang="en" sz="1600">
                <a:solidFill>
                  <a:schemeClr val="dk2"/>
                </a:solidFill>
                <a:latin typeface="Google Sans Text"/>
                <a:ea typeface="Google Sans Text"/>
                <a:cs typeface="Google Sans Text"/>
                <a:sym typeface="Google Sans Text"/>
              </a:rPr>
              <a:t>imization </a:t>
            </a:r>
            <a:r>
              <a:rPr lang="en" sz="1600">
                <a:solidFill>
                  <a:schemeClr val="dk2"/>
                </a:solidFill>
                <a:latin typeface="Google Sans Text"/>
                <a:ea typeface="Google Sans Text"/>
                <a:cs typeface="Google Sans Text"/>
                <a:sym typeface="Google Sans Text"/>
              </a:rPr>
              <a:t>scaling laws with respect to the model size  (e.g. µLo paper, </a:t>
            </a:r>
            <a:r>
              <a:rPr lang="en" sz="1600" u="sng">
                <a:solidFill>
                  <a:schemeClr val="hlink"/>
                </a:solidFill>
                <a:latin typeface="Google Sans Text"/>
                <a:ea typeface="Google Sans Text"/>
                <a:cs typeface="Google Sans Text"/>
                <a:sym typeface="Google Sans Text"/>
                <a:hlinkClick r:id="rId3"/>
              </a:rPr>
              <a:t>Thérien et al (2024)</a:t>
            </a:r>
            <a:r>
              <a:rPr lang="en" sz="1600">
                <a:solidFill>
                  <a:schemeClr val="dk2"/>
                </a:solidFill>
                <a:latin typeface="Google Sans Text"/>
                <a:ea typeface="Google Sans Text"/>
                <a:cs typeface="Google Sans Text"/>
                <a:sym typeface="Google Sans Text"/>
              </a:rPr>
              <a:t>).</a:t>
            </a:r>
            <a:endParaRPr sz="1600">
              <a:solidFill>
                <a:schemeClr val="dk2"/>
              </a:solidFill>
              <a:latin typeface="Google Sans Text"/>
              <a:ea typeface="Google Sans Text"/>
              <a:cs typeface="Google Sans Text"/>
              <a:sym typeface="Google Sans Tex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9" name="Shape 2129"/>
        <p:cNvGrpSpPr/>
        <p:nvPr/>
      </p:nvGrpSpPr>
      <p:grpSpPr>
        <a:xfrm>
          <a:off x="0" y="0"/>
          <a:ext cx="0" cy="0"/>
          <a:chOff x="0" y="0"/>
          <a:chExt cx="0" cy="0"/>
        </a:xfrm>
      </p:grpSpPr>
      <p:sp>
        <p:nvSpPr>
          <p:cNvPr id="2130" name="Google Shape;2130;p157"/>
          <p:cNvSpPr txBox="1"/>
          <p:nvPr>
            <p:ph type="title"/>
          </p:nvPr>
        </p:nvSpPr>
        <p:spPr>
          <a:xfrm>
            <a:off x="457200" y="457200"/>
            <a:ext cx="54588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Future Work: </a:t>
            </a:r>
            <a:r>
              <a:rPr lang="en"/>
              <a:t>Developing "Safe Optimizers"</a:t>
            </a:r>
            <a:endParaRPr/>
          </a:p>
        </p:txBody>
      </p:sp>
      <p:sp>
        <p:nvSpPr>
          <p:cNvPr id="2131" name="Google Shape;2131;p157"/>
          <p:cNvSpPr txBox="1"/>
          <p:nvPr/>
        </p:nvSpPr>
        <p:spPr>
          <a:xfrm>
            <a:off x="655500" y="1453275"/>
            <a:ext cx="7073700" cy="326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600">
                <a:solidFill>
                  <a:schemeClr val="accent1"/>
                </a:solidFill>
                <a:latin typeface="Google Sans Text"/>
                <a:ea typeface="Google Sans Text"/>
                <a:cs typeface="Google Sans Text"/>
                <a:sym typeface="Google Sans Text"/>
              </a:rPr>
              <a:t>Goal</a:t>
            </a:r>
            <a:r>
              <a:rPr b="1" lang="en" sz="1600">
                <a:solidFill>
                  <a:schemeClr val="accent1"/>
                </a:solidFill>
                <a:latin typeface="Google Sans Text"/>
                <a:ea typeface="Google Sans Text"/>
                <a:cs typeface="Google Sans Text"/>
                <a:sym typeface="Google Sans Text"/>
              </a:rPr>
              <a:t>:</a:t>
            </a:r>
            <a:r>
              <a:rPr lang="en" sz="1600">
                <a:solidFill>
                  <a:schemeClr val="dk2"/>
                </a:solidFill>
                <a:latin typeface="Google Sans Text"/>
                <a:ea typeface="Google Sans Text"/>
                <a:cs typeface="Google Sans Text"/>
                <a:sym typeface="Google Sans Text"/>
              </a:rPr>
              <a:t> </a:t>
            </a:r>
            <a:r>
              <a:rPr lang="en" sz="1600">
                <a:solidFill>
                  <a:schemeClr val="dk2"/>
                </a:solidFill>
                <a:latin typeface="Google Sans Text"/>
                <a:ea typeface="Google Sans Text"/>
                <a:cs typeface="Google Sans Text"/>
                <a:sym typeface="Google Sans Text"/>
              </a:rPr>
              <a:t>Create optimization algorithms that can maintain a high level of performance on a predefined safety benchmark, while minimizing performance on a primary task. </a:t>
            </a:r>
            <a:endParaRPr sz="1600">
              <a:solidFill>
                <a:schemeClr val="dk2"/>
              </a:solidFill>
              <a:latin typeface="Google Sans Text"/>
              <a:ea typeface="Google Sans Text"/>
              <a:cs typeface="Google Sans Text"/>
              <a:sym typeface="Google Sans Text"/>
            </a:endParaRPr>
          </a:p>
          <a:p>
            <a:pPr indent="0" lvl="0" marL="457200" rtl="0" algn="l">
              <a:lnSpc>
                <a:spcPct val="115000"/>
              </a:lnSpc>
              <a:spcBef>
                <a:spcPts val="0"/>
              </a:spcBef>
              <a:spcAft>
                <a:spcPts val="0"/>
              </a:spcAft>
              <a:buNone/>
            </a:pPr>
            <a:r>
              <a:t/>
            </a:r>
            <a:endParaRPr sz="1600">
              <a:solidFill>
                <a:schemeClr val="dk2"/>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rPr b="1" lang="en" sz="1600">
                <a:solidFill>
                  <a:schemeClr val="accent1"/>
                </a:solidFill>
                <a:latin typeface="Google Sans Text"/>
                <a:ea typeface="Google Sans Text"/>
                <a:cs typeface="Google Sans Text"/>
                <a:sym typeface="Google Sans Text"/>
              </a:rPr>
              <a:t>Proposed Solutions:</a:t>
            </a:r>
            <a:endParaRPr b="1" sz="1600">
              <a:solidFill>
                <a:schemeClr val="accent1"/>
              </a:solidFill>
              <a:latin typeface="Google Sans Text"/>
              <a:ea typeface="Google Sans Text"/>
              <a:cs typeface="Google Sans Text"/>
              <a:sym typeface="Google Sans Text"/>
            </a:endParaRPr>
          </a:p>
          <a:p>
            <a:pPr indent="-330200" lvl="0" marL="457200" rtl="0" algn="l">
              <a:lnSpc>
                <a:spcPct val="115000"/>
              </a:lnSpc>
              <a:spcBef>
                <a:spcPts val="0"/>
              </a:spcBef>
              <a:spcAft>
                <a:spcPts val="0"/>
              </a:spcAft>
              <a:buClr>
                <a:schemeClr val="dk2"/>
              </a:buClr>
              <a:buSzPts val="1600"/>
              <a:buFont typeface="Google Sans Text"/>
              <a:buChar char="●"/>
            </a:pPr>
            <a:r>
              <a:rPr i="1" lang="en" sz="1600">
                <a:solidFill>
                  <a:schemeClr val="dk2"/>
                </a:solidFill>
                <a:latin typeface="Google Sans Text"/>
                <a:ea typeface="Google Sans Text"/>
                <a:cs typeface="Google Sans Text"/>
                <a:sym typeface="Google Sans Text"/>
              </a:rPr>
              <a:t>Adding a Safety Optimizer</a:t>
            </a:r>
            <a:r>
              <a:rPr lang="en" sz="1600">
                <a:solidFill>
                  <a:schemeClr val="dk2"/>
                </a:solidFill>
                <a:latin typeface="Google Sans Text"/>
                <a:ea typeface="Google Sans Text"/>
                <a:cs typeface="Google Sans Text"/>
                <a:sym typeface="Google Sans Text"/>
              </a:rPr>
              <a:t>: Including a "safety direction" within the set of base optimizers used during meta-training. Think of this as a specialized optimizer focused solely on safety.</a:t>
            </a:r>
            <a:endParaRPr sz="1600">
              <a:solidFill>
                <a:schemeClr val="dk2"/>
              </a:solidFill>
              <a:latin typeface="Google Sans Text"/>
              <a:ea typeface="Google Sans Text"/>
              <a:cs typeface="Google Sans Text"/>
              <a:sym typeface="Google Sans Text"/>
            </a:endParaRPr>
          </a:p>
          <a:p>
            <a:pPr indent="-330200" lvl="0" marL="457200" rtl="0" algn="l">
              <a:lnSpc>
                <a:spcPct val="115000"/>
              </a:lnSpc>
              <a:spcBef>
                <a:spcPts val="0"/>
              </a:spcBef>
              <a:spcAft>
                <a:spcPts val="0"/>
              </a:spcAft>
              <a:buClr>
                <a:schemeClr val="dk2"/>
              </a:buClr>
              <a:buSzPts val="1600"/>
              <a:buFont typeface="Google Sans Text"/>
              <a:buChar char="●"/>
            </a:pPr>
            <a:r>
              <a:rPr i="1" lang="en" sz="1600">
                <a:solidFill>
                  <a:schemeClr val="dk2"/>
                </a:solidFill>
                <a:latin typeface="Google Sans Text"/>
                <a:ea typeface="Google Sans Text"/>
                <a:cs typeface="Google Sans Text"/>
                <a:sym typeface="Google Sans Text"/>
              </a:rPr>
              <a:t>Augmenting the Meta-Loss</a:t>
            </a:r>
            <a:r>
              <a:rPr lang="en" sz="1600">
                <a:solidFill>
                  <a:schemeClr val="dk2"/>
                </a:solidFill>
                <a:latin typeface="Google Sans Text"/>
                <a:ea typeface="Google Sans Text"/>
                <a:cs typeface="Google Sans Text"/>
                <a:sym typeface="Google Sans Text"/>
              </a:rPr>
              <a:t>: Adding a safety-specific loss term to the overall meta-loss function. This loss quantifies how well the model performs on the safety dataset.</a:t>
            </a:r>
            <a:endParaRPr sz="1600">
              <a:solidFill>
                <a:schemeClr val="dk2"/>
              </a:solidFill>
              <a:latin typeface="Google Sans Text"/>
              <a:ea typeface="Google Sans Text"/>
              <a:cs typeface="Google Sans Text"/>
              <a:sym typeface="Google Sans Tex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5" name="Shape 2135"/>
        <p:cNvGrpSpPr/>
        <p:nvPr/>
      </p:nvGrpSpPr>
      <p:grpSpPr>
        <a:xfrm>
          <a:off x="0" y="0"/>
          <a:ext cx="0" cy="0"/>
          <a:chOff x="0" y="0"/>
          <a:chExt cx="0" cy="0"/>
        </a:xfrm>
      </p:grpSpPr>
      <p:sp>
        <p:nvSpPr>
          <p:cNvPr id="2136" name="Google Shape;2136;p158"/>
          <p:cNvSpPr txBox="1"/>
          <p:nvPr>
            <p:ph type="title"/>
          </p:nvPr>
        </p:nvSpPr>
        <p:spPr>
          <a:xfrm>
            <a:off x="457200" y="457200"/>
            <a:ext cx="54588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Conclusions</a:t>
            </a:r>
            <a:endParaRPr/>
          </a:p>
        </p:txBody>
      </p:sp>
      <p:sp>
        <p:nvSpPr>
          <p:cNvPr id="2137" name="Google Shape;2137;p158"/>
          <p:cNvSpPr txBox="1"/>
          <p:nvPr/>
        </p:nvSpPr>
        <p:spPr>
          <a:xfrm>
            <a:off x="655500" y="1453275"/>
            <a:ext cx="7073700" cy="2696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2"/>
                </a:solidFill>
                <a:latin typeface="Google Sans Text"/>
                <a:ea typeface="Google Sans Text"/>
                <a:cs typeface="Google Sans Text"/>
                <a:sym typeface="Google Sans Text"/>
              </a:rPr>
              <a:t>Are Learned Optimizers ready for prime time? </a:t>
            </a:r>
            <a:r>
              <a:rPr i="1" lang="en" sz="1600">
                <a:solidFill>
                  <a:schemeClr val="accent1"/>
                </a:solidFill>
                <a:latin typeface="Google Sans Text"/>
                <a:ea typeface="Google Sans Text"/>
                <a:cs typeface="Google Sans Text"/>
                <a:sym typeface="Google Sans Text"/>
              </a:rPr>
              <a:t>We </a:t>
            </a:r>
            <a:r>
              <a:rPr i="1" lang="en" sz="1600">
                <a:solidFill>
                  <a:schemeClr val="accent1"/>
                </a:solidFill>
                <a:latin typeface="Google Sans Text"/>
                <a:ea typeface="Google Sans Text"/>
                <a:cs typeface="Google Sans Text"/>
                <a:sym typeface="Google Sans Text"/>
              </a:rPr>
              <a:t>believe</a:t>
            </a:r>
            <a:r>
              <a:rPr i="1" lang="en" sz="1600">
                <a:solidFill>
                  <a:schemeClr val="accent1"/>
                </a:solidFill>
                <a:latin typeface="Google Sans Text"/>
                <a:ea typeface="Google Sans Text"/>
                <a:cs typeface="Google Sans Text"/>
                <a:sym typeface="Google Sans Text"/>
              </a:rPr>
              <a:t> yes!</a:t>
            </a:r>
            <a:endParaRPr i="1" sz="1600">
              <a:solidFill>
                <a:schemeClr val="accent1"/>
              </a:solidFill>
              <a:latin typeface="Google Sans Text"/>
              <a:ea typeface="Google Sans Text"/>
              <a:cs typeface="Google Sans Text"/>
              <a:sym typeface="Google Sans Text"/>
            </a:endParaRPr>
          </a:p>
          <a:p>
            <a:pPr indent="-330200" lvl="0" marL="457200" rtl="0" algn="l">
              <a:lnSpc>
                <a:spcPct val="115000"/>
              </a:lnSpc>
              <a:spcBef>
                <a:spcPts val="0"/>
              </a:spcBef>
              <a:spcAft>
                <a:spcPts val="0"/>
              </a:spcAft>
              <a:buClr>
                <a:schemeClr val="dk2"/>
              </a:buClr>
              <a:buSzPts val="1600"/>
              <a:buFont typeface="Google Sans Text"/>
              <a:buChar char="●"/>
            </a:pPr>
            <a:r>
              <a:rPr lang="en" sz="1600">
                <a:solidFill>
                  <a:schemeClr val="dk2"/>
                </a:solidFill>
                <a:latin typeface="Google Sans Text"/>
                <a:ea typeface="Google Sans Text"/>
                <a:cs typeface="Google Sans Text"/>
                <a:sym typeface="Google Sans Text"/>
              </a:rPr>
              <a:t>We hypothesize that an optimizer tailored to a specific model and checkpoint can generalize effectively across diverse fine-tuning datasets.</a:t>
            </a:r>
            <a:endParaRPr sz="1600">
              <a:solidFill>
                <a:schemeClr val="dk2"/>
              </a:solidFill>
              <a:latin typeface="Google Sans Text"/>
              <a:ea typeface="Google Sans Text"/>
              <a:cs typeface="Google Sans Text"/>
              <a:sym typeface="Google Sans Text"/>
            </a:endParaRPr>
          </a:p>
          <a:p>
            <a:pPr indent="-330200" lvl="0" marL="457200" rtl="0" algn="l">
              <a:lnSpc>
                <a:spcPct val="115000"/>
              </a:lnSpc>
              <a:spcBef>
                <a:spcPts val="0"/>
              </a:spcBef>
              <a:spcAft>
                <a:spcPts val="0"/>
              </a:spcAft>
              <a:buClr>
                <a:schemeClr val="dk2"/>
              </a:buClr>
              <a:buSzPts val="1600"/>
              <a:buFont typeface="Google Sans Text"/>
              <a:buChar char="●"/>
            </a:pPr>
            <a:r>
              <a:rPr lang="en" sz="1600">
                <a:solidFill>
                  <a:schemeClr val="dk2"/>
                </a:solidFill>
                <a:latin typeface="Google Sans Text"/>
                <a:ea typeface="Google Sans Text"/>
                <a:cs typeface="Google Sans Text"/>
                <a:sym typeface="Google Sans Text"/>
              </a:rPr>
              <a:t>We've developed a lightweight learned optimizer designed specifically for this purpose.</a:t>
            </a:r>
            <a:endParaRPr sz="1600">
              <a:solidFill>
                <a:schemeClr val="dk2"/>
              </a:solidFill>
              <a:latin typeface="Google Sans Text"/>
              <a:ea typeface="Google Sans Text"/>
              <a:cs typeface="Google Sans Text"/>
              <a:sym typeface="Google Sans Text"/>
            </a:endParaRPr>
          </a:p>
          <a:p>
            <a:pPr indent="-330200" lvl="0" marL="457200" rtl="0" algn="l">
              <a:lnSpc>
                <a:spcPct val="115000"/>
              </a:lnSpc>
              <a:spcBef>
                <a:spcPts val="0"/>
              </a:spcBef>
              <a:spcAft>
                <a:spcPts val="0"/>
              </a:spcAft>
              <a:buClr>
                <a:schemeClr val="dk2"/>
              </a:buClr>
              <a:buSzPts val="1600"/>
              <a:buFont typeface="Google Sans Text"/>
              <a:buChar char="●"/>
            </a:pPr>
            <a:r>
              <a:rPr lang="en" sz="1600">
                <a:solidFill>
                  <a:schemeClr val="dk2"/>
                </a:solidFill>
                <a:latin typeface="Google Sans Text"/>
                <a:ea typeface="Google Sans Text"/>
                <a:cs typeface="Google Sans Text"/>
                <a:sym typeface="Google Sans Text"/>
              </a:rPr>
              <a:t>Our optimizer achieves performance that matches or surpasses hand-tuned optimizers on 25 diverse tasks, demonstrating strong generalization even far beyond the training dataset.</a:t>
            </a:r>
            <a:endParaRPr sz="1600">
              <a:solidFill>
                <a:schemeClr val="dk2"/>
              </a:solidFill>
              <a:latin typeface="Google Sans Text"/>
              <a:ea typeface="Google Sans Text"/>
              <a:cs typeface="Google Sans Text"/>
              <a:sym typeface="Google Sans Tex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144"/>
          <p:cNvSpPr txBox="1"/>
          <p:nvPr>
            <p:ph type="title"/>
          </p:nvPr>
        </p:nvSpPr>
        <p:spPr>
          <a:xfrm>
            <a:off x="457200" y="457200"/>
            <a:ext cx="54588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Learned Optimizers for LLM Fine-Tuning</a:t>
            </a:r>
            <a:endParaRPr/>
          </a:p>
        </p:txBody>
      </p:sp>
      <p:sp>
        <p:nvSpPr>
          <p:cNvPr id="1989" name="Google Shape;1989;p144"/>
          <p:cNvSpPr txBox="1"/>
          <p:nvPr/>
        </p:nvSpPr>
        <p:spPr>
          <a:xfrm>
            <a:off x="655500" y="1453275"/>
            <a:ext cx="7073700" cy="2431200"/>
          </a:xfrm>
          <a:prstGeom prst="rect">
            <a:avLst/>
          </a:prstGeom>
          <a:noFill/>
          <a:ln>
            <a:noFill/>
          </a:ln>
        </p:spPr>
        <p:txBody>
          <a:bodyPr anchorCtr="0" anchor="t" bIns="91425" lIns="91425" spcFirstLastPara="1" rIns="91425" wrap="square" tIns="91425">
            <a:spAutoFit/>
          </a:bodyPr>
          <a:lstStyle/>
          <a:p>
            <a:pPr indent="-336550" lvl="0" marL="457200" rtl="0" algn="l">
              <a:lnSpc>
                <a:spcPct val="115000"/>
              </a:lnSpc>
              <a:spcBef>
                <a:spcPts val="0"/>
              </a:spcBef>
              <a:spcAft>
                <a:spcPts val="0"/>
              </a:spcAft>
              <a:buClr>
                <a:schemeClr val="dk2"/>
              </a:buClr>
              <a:buSzPts val="1700"/>
              <a:buFont typeface="Google Sans Text"/>
              <a:buChar char="●"/>
            </a:pPr>
            <a:r>
              <a:rPr lang="en" sz="1600">
                <a:solidFill>
                  <a:schemeClr val="accent1"/>
                </a:solidFill>
                <a:latin typeface="Google Sans Text"/>
                <a:ea typeface="Google Sans Text"/>
                <a:cs typeface="Google Sans Text"/>
                <a:sym typeface="Google Sans Text"/>
              </a:rPr>
              <a:t>Fine-tuning</a:t>
            </a:r>
            <a:r>
              <a:rPr lang="en" sz="1600">
                <a:solidFill>
                  <a:schemeClr val="dk2"/>
                </a:solidFill>
                <a:latin typeface="Google Sans Text"/>
                <a:ea typeface="Google Sans Text"/>
                <a:cs typeface="Google Sans Text"/>
                <a:sym typeface="Google Sans Text"/>
              </a:rPr>
              <a:t> has become the critical and </a:t>
            </a:r>
            <a:r>
              <a:rPr lang="en" sz="1600">
                <a:solidFill>
                  <a:schemeClr val="dk2"/>
                </a:solidFill>
                <a:latin typeface="Google Sans Text"/>
                <a:ea typeface="Google Sans Text"/>
                <a:cs typeface="Google Sans Text"/>
                <a:sym typeface="Google Sans Text"/>
              </a:rPr>
              <a:t>ubiquitous</a:t>
            </a:r>
            <a:r>
              <a:rPr lang="en" sz="1600">
                <a:solidFill>
                  <a:schemeClr val="dk2"/>
                </a:solidFill>
                <a:latin typeface="Google Sans Text"/>
                <a:ea typeface="Google Sans Text"/>
                <a:cs typeface="Google Sans Text"/>
                <a:sym typeface="Google Sans Text"/>
              </a:rPr>
              <a:t> step to customize a model. Thousands of fine-tuning jobs are running </a:t>
            </a:r>
            <a:r>
              <a:rPr i="1" lang="en" sz="1600">
                <a:solidFill>
                  <a:schemeClr val="dk2"/>
                </a:solidFill>
                <a:latin typeface="Google Sans Text"/>
                <a:ea typeface="Google Sans Text"/>
                <a:cs typeface="Google Sans Text"/>
                <a:sym typeface="Google Sans Text"/>
              </a:rPr>
              <a:t>right now</a:t>
            </a:r>
            <a:r>
              <a:rPr lang="en" sz="1600">
                <a:solidFill>
                  <a:schemeClr val="dk2"/>
                </a:solidFill>
                <a:latin typeface="Google Sans Text"/>
                <a:ea typeface="Google Sans Text"/>
                <a:cs typeface="Google Sans Text"/>
                <a:sym typeface="Google Sans Text"/>
              </a:rPr>
              <a:t>, consuming vast computational resources.</a:t>
            </a:r>
            <a:endParaRPr sz="1600">
              <a:solidFill>
                <a:schemeClr val="dk2"/>
              </a:solidFill>
              <a:latin typeface="Google Sans Text"/>
              <a:ea typeface="Google Sans Text"/>
              <a:cs typeface="Google Sans Text"/>
              <a:sym typeface="Google Sans Text"/>
            </a:endParaRPr>
          </a:p>
          <a:p>
            <a:pPr indent="-330200" lvl="0" marL="457200" rtl="0" algn="l">
              <a:lnSpc>
                <a:spcPct val="115000"/>
              </a:lnSpc>
              <a:spcBef>
                <a:spcPts val="0"/>
              </a:spcBef>
              <a:spcAft>
                <a:spcPts val="0"/>
              </a:spcAft>
              <a:buClr>
                <a:schemeClr val="dk2"/>
              </a:buClr>
              <a:buSzPts val="1600"/>
              <a:buFont typeface="Google Sans Text"/>
              <a:buChar char="●"/>
            </a:pPr>
            <a:r>
              <a:rPr lang="en" sz="1600">
                <a:solidFill>
                  <a:schemeClr val="dk2"/>
                </a:solidFill>
                <a:latin typeface="Google Sans Text"/>
                <a:ea typeface="Google Sans Text"/>
                <a:cs typeface="Google Sans Text"/>
                <a:sym typeface="Google Sans Text"/>
              </a:rPr>
              <a:t>Despite the explosion in training, optimizer technology hasn't kept pace. We</a:t>
            </a:r>
            <a:r>
              <a:rPr lang="en" sz="1600">
                <a:solidFill>
                  <a:schemeClr val="dk2"/>
                </a:solidFill>
                <a:latin typeface="Google Sans Text"/>
                <a:ea typeface="Google Sans Text"/>
                <a:cs typeface="Google Sans Text"/>
                <a:sym typeface="Google Sans Text"/>
              </a:rPr>
              <a:t>'re</a:t>
            </a:r>
            <a:r>
              <a:rPr lang="en" sz="1600">
                <a:solidFill>
                  <a:schemeClr val="dk2"/>
                </a:solidFill>
                <a:latin typeface="Google Sans Text"/>
                <a:ea typeface="Google Sans Text"/>
                <a:cs typeface="Google Sans Text"/>
                <a:sym typeface="Google Sans Text"/>
              </a:rPr>
              <a:t> still largely rely</a:t>
            </a:r>
            <a:r>
              <a:rPr lang="en" sz="1600">
                <a:solidFill>
                  <a:schemeClr val="dk2"/>
                </a:solidFill>
                <a:latin typeface="Google Sans Text"/>
                <a:ea typeface="Google Sans Text"/>
                <a:cs typeface="Google Sans Text"/>
                <a:sym typeface="Google Sans Text"/>
              </a:rPr>
              <a:t>ing</a:t>
            </a:r>
            <a:r>
              <a:rPr lang="en" sz="1600">
                <a:solidFill>
                  <a:schemeClr val="dk2"/>
                </a:solidFill>
                <a:latin typeface="Google Sans Text"/>
                <a:ea typeface="Google Sans Text"/>
                <a:cs typeface="Google Sans Text"/>
                <a:sym typeface="Google Sans Text"/>
              </a:rPr>
              <a:t> on </a:t>
            </a:r>
            <a:r>
              <a:rPr lang="en" sz="1600">
                <a:solidFill>
                  <a:schemeClr val="accent1"/>
                </a:solidFill>
                <a:latin typeface="Google Sans Text"/>
                <a:ea typeface="Google Sans Text"/>
                <a:cs typeface="Google Sans Text"/>
                <a:sym typeface="Google Sans Text"/>
              </a:rPr>
              <a:t>hand-tuned optimizers</a:t>
            </a:r>
            <a:r>
              <a:rPr lang="en" sz="1600">
                <a:solidFill>
                  <a:schemeClr val="dk2"/>
                </a:solidFill>
                <a:latin typeface="Google Sans Text"/>
                <a:ea typeface="Google Sans Text"/>
                <a:cs typeface="Google Sans Text"/>
                <a:sym typeface="Google Sans Text"/>
              </a:rPr>
              <a:t> like </a:t>
            </a:r>
            <a:r>
              <a:rPr lang="en" sz="1600">
                <a:solidFill>
                  <a:schemeClr val="dk2"/>
                </a:solidFill>
                <a:latin typeface="Roboto Serif"/>
                <a:ea typeface="Roboto Serif"/>
                <a:cs typeface="Roboto Serif"/>
                <a:sym typeface="Roboto Serif"/>
              </a:rPr>
              <a:t>RMSProp</a:t>
            </a:r>
            <a:r>
              <a:rPr lang="en" sz="1600">
                <a:solidFill>
                  <a:schemeClr val="dk2"/>
                </a:solidFill>
                <a:latin typeface="Google Sans Text"/>
                <a:ea typeface="Google Sans Text"/>
                <a:cs typeface="Google Sans Text"/>
                <a:sym typeface="Google Sans Text"/>
              </a:rPr>
              <a:t>, </a:t>
            </a:r>
            <a:r>
              <a:rPr lang="en" sz="1600">
                <a:solidFill>
                  <a:schemeClr val="dk2"/>
                </a:solidFill>
                <a:latin typeface="Roboto Serif"/>
                <a:ea typeface="Roboto Serif"/>
                <a:cs typeface="Roboto Serif"/>
                <a:sym typeface="Roboto Serif"/>
              </a:rPr>
              <a:t>AdaFactor</a:t>
            </a:r>
            <a:r>
              <a:rPr lang="en" sz="1600">
                <a:solidFill>
                  <a:schemeClr val="dk2"/>
                </a:solidFill>
                <a:latin typeface="Google Sans Text"/>
                <a:ea typeface="Google Sans Text"/>
                <a:cs typeface="Google Sans Text"/>
                <a:sym typeface="Google Sans Text"/>
              </a:rPr>
              <a:t>, or </a:t>
            </a:r>
            <a:r>
              <a:rPr lang="en" sz="1600">
                <a:solidFill>
                  <a:schemeClr val="dk2"/>
                </a:solidFill>
                <a:latin typeface="Roboto Serif"/>
                <a:ea typeface="Roboto Serif"/>
                <a:cs typeface="Roboto Serif"/>
                <a:sym typeface="Roboto Serif"/>
              </a:rPr>
              <a:t>Adam</a:t>
            </a:r>
            <a:r>
              <a:rPr lang="en" sz="1600">
                <a:solidFill>
                  <a:schemeClr val="dk2"/>
                </a:solidFill>
                <a:latin typeface="Google Sans Text"/>
                <a:ea typeface="Google Sans Text"/>
                <a:cs typeface="Google Sans Text"/>
                <a:sym typeface="Google Sans Text"/>
              </a:rPr>
              <a:t>. The needle hasn't really moved.</a:t>
            </a:r>
            <a:endParaRPr sz="1600">
              <a:solidFill>
                <a:schemeClr val="dk2"/>
              </a:solidFill>
              <a:latin typeface="Google Sans Text"/>
              <a:ea typeface="Google Sans Text"/>
              <a:cs typeface="Google Sans Text"/>
              <a:sym typeface="Google Sans Text"/>
            </a:endParaRPr>
          </a:p>
          <a:p>
            <a:pPr indent="-330200" lvl="0" marL="457200" rtl="0" algn="l">
              <a:lnSpc>
                <a:spcPct val="115000"/>
              </a:lnSpc>
              <a:spcBef>
                <a:spcPts val="0"/>
              </a:spcBef>
              <a:spcAft>
                <a:spcPts val="0"/>
              </a:spcAft>
              <a:buClr>
                <a:schemeClr val="dk2"/>
              </a:buClr>
              <a:buSzPts val="1600"/>
              <a:buFont typeface="Google Sans Text"/>
              <a:buChar char="●"/>
            </a:pPr>
            <a:r>
              <a:rPr lang="en" sz="1600">
                <a:solidFill>
                  <a:schemeClr val="dk2"/>
                </a:solidFill>
                <a:latin typeface="Google Sans Text"/>
                <a:ea typeface="Google Sans Text"/>
                <a:cs typeface="Google Sans Text"/>
                <a:sym typeface="Google Sans Text"/>
              </a:rPr>
              <a:t>Here, we propose a lightweight, efficient </a:t>
            </a:r>
            <a:r>
              <a:rPr lang="en" sz="1600">
                <a:solidFill>
                  <a:schemeClr val="accent1"/>
                </a:solidFill>
                <a:latin typeface="Google Sans Text"/>
                <a:ea typeface="Google Sans Text"/>
                <a:cs typeface="Google Sans Text"/>
                <a:sym typeface="Google Sans Text"/>
              </a:rPr>
              <a:t>learned optimizer</a:t>
            </a:r>
            <a:r>
              <a:rPr lang="en" sz="1600">
                <a:solidFill>
                  <a:schemeClr val="dk2"/>
                </a:solidFill>
                <a:latin typeface="Google Sans Text"/>
                <a:ea typeface="Google Sans Text"/>
                <a:cs typeface="Google Sans Text"/>
                <a:sym typeface="Google Sans Text"/>
              </a:rPr>
              <a:t> specifically designed for fine-tuning LLM.</a:t>
            </a:r>
            <a:endParaRPr sz="1600">
              <a:solidFill>
                <a:schemeClr val="dk2"/>
              </a:solidFill>
              <a:latin typeface="Google Sans Text"/>
              <a:ea typeface="Google Sans Text"/>
              <a:cs typeface="Google Sans Text"/>
              <a:sym typeface="Google Sans Tex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145"/>
          <p:cNvSpPr/>
          <p:nvPr/>
        </p:nvSpPr>
        <p:spPr>
          <a:xfrm>
            <a:off x="4432125" y="4037550"/>
            <a:ext cx="1762500" cy="654300"/>
          </a:xfrm>
          <a:prstGeom prst="wedgeRectCallout">
            <a:avLst>
              <a:gd fmla="val 23826" name="adj1"/>
              <a:gd fmla="val -49832" name="adj2"/>
            </a:avLst>
          </a:prstGeom>
          <a:solidFill>
            <a:srgbClr val="FCE5C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228600" lvl="0" marL="171450" rtl="0" algn="l">
              <a:spcBef>
                <a:spcPts val="0"/>
              </a:spcBef>
              <a:spcAft>
                <a:spcPts val="0"/>
              </a:spcAft>
              <a:buNone/>
            </a:pPr>
            <a:r>
              <a:rPr lang="en" sz="1300">
                <a:solidFill>
                  <a:srgbClr val="FF0000"/>
                </a:solidFill>
                <a:latin typeface="Google Sans Text"/>
                <a:ea typeface="Google Sans Text"/>
                <a:cs typeface="Google Sans Text"/>
                <a:sym typeface="Google Sans Text"/>
              </a:rPr>
              <a:t>5️⃣</a:t>
            </a:r>
            <a:r>
              <a:rPr lang="en" sz="900">
                <a:solidFill>
                  <a:srgbClr val="FF0000"/>
                </a:solidFill>
                <a:latin typeface="Google Sans Text"/>
                <a:ea typeface="Google Sans Text"/>
                <a:cs typeface="Google Sans Text"/>
                <a:sym typeface="Google Sans Text"/>
              </a:rPr>
              <a:t>	</a:t>
            </a:r>
            <a:r>
              <a:rPr lang="en" sz="900">
                <a:solidFill>
                  <a:srgbClr val="FF0000"/>
                </a:solidFill>
                <a:latin typeface="Google Sans Text"/>
                <a:ea typeface="Google Sans Text"/>
                <a:cs typeface="Google Sans Text"/>
                <a:sym typeface="Google Sans Text"/>
              </a:rPr>
              <a:t>After training, the optimizer can be applied to any task similar to the tasks in the training set.</a:t>
            </a:r>
            <a:endParaRPr sz="900">
              <a:solidFill>
                <a:srgbClr val="FF0000"/>
              </a:solidFill>
              <a:latin typeface="Google Sans Text"/>
              <a:ea typeface="Google Sans Text"/>
              <a:cs typeface="Google Sans Text"/>
              <a:sym typeface="Google Sans Text"/>
            </a:endParaRPr>
          </a:p>
        </p:txBody>
      </p:sp>
      <p:sp>
        <p:nvSpPr>
          <p:cNvPr id="1995" name="Google Shape;1995;p145"/>
          <p:cNvSpPr/>
          <p:nvPr/>
        </p:nvSpPr>
        <p:spPr>
          <a:xfrm>
            <a:off x="4754225" y="1453275"/>
            <a:ext cx="4075200" cy="1865400"/>
          </a:xfrm>
          <a:prstGeom prst="roundRect">
            <a:avLst>
              <a:gd fmla="val 16667" name="adj"/>
            </a:avLst>
          </a:prstGeom>
          <a:solidFill>
            <a:srgbClr val="F0E7C8"/>
          </a:solidFill>
          <a:ln cap="flat" cmpd="sng" w="9525">
            <a:solidFill>
              <a:srgbClr val="5F636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Text"/>
              <a:ea typeface="Google Sans Text"/>
              <a:cs typeface="Google Sans Text"/>
              <a:sym typeface="Google Sans Text"/>
            </a:endParaRPr>
          </a:p>
        </p:txBody>
      </p:sp>
      <p:pic>
        <p:nvPicPr>
          <p:cNvPr id="1996" name="Google Shape;1996;p145"/>
          <p:cNvPicPr preferRelativeResize="0"/>
          <p:nvPr/>
        </p:nvPicPr>
        <p:blipFill>
          <a:blip r:embed="rId3">
            <a:alphaModFix/>
          </a:blip>
          <a:stretch>
            <a:fillRect/>
          </a:stretch>
        </p:blipFill>
        <p:spPr>
          <a:xfrm>
            <a:off x="5006201" y="1582412"/>
            <a:ext cx="3571248" cy="1619350"/>
          </a:xfrm>
          <a:prstGeom prst="rect">
            <a:avLst/>
          </a:prstGeom>
          <a:noFill/>
          <a:ln>
            <a:noFill/>
          </a:ln>
        </p:spPr>
      </p:pic>
      <p:sp>
        <p:nvSpPr>
          <p:cNvPr id="1997" name="Google Shape;1997;p145"/>
          <p:cNvSpPr txBox="1"/>
          <p:nvPr/>
        </p:nvSpPr>
        <p:spPr>
          <a:xfrm>
            <a:off x="595075" y="3977175"/>
            <a:ext cx="2657700" cy="877200"/>
          </a:xfrm>
          <a:prstGeom prst="rect">
            <a:avLst/>
          </a:prstGeom>
          <a:solidFill>
            <a:srgbClr val="FFF2CC">
              <a:alpha val="52940"/>
            </a:srgbClr>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accent1"/>
                </a:solidFill>
                <a:latin typeface="Google Sans Text"/>
                <a:ea typeface="Google Sans Text"/>
                <a:cs typeface="Google Sans Text"/>
                <a:sym typeface="Google Sans Text"/>
              </a:rPr>
              <a:t>For example</a:t>
            </a:r>
            <a:r>
              <a:rPr lang="en" sz="900">
                <a:solidFill>
                  <a:schemeClr val="dk2"/>
                </a:solidFill>
                <a:latin typeface="Google Sans Text"/>
                <a:ea typeface="Google Sans Text"/>
                <a:cs typeface="Google Sans Text"/>
                <a:sym typeface="Google Sans Text"/>
              </a:rPr>
              <a:t>, a trivial learned optimizer can learn the learning rate of SGD using the current gradient information:</a:t>
            </a:r>
            <a:endParaRPr sz="900">
              <a:solidFill>
                <a:schemeClr val="dk2"/>
              </a:solidFill>
              <a:latin typeface="Google Sans Text"/>
              <a:ea typeface="Google Sans Text"/>
              <a:cs typeface="Google Sans Text"/>
              <a:sym typeface="Google Sans Text"/>
            </a:endParaRPr>
          </a:p>
          <a:p>
            <a:pPr indent="0" lvl="0" marL="0" rtl="0" algn="l">
              <a:spcBef>
                <a:spcPts val="0"/>
              </a:spcBef>
              <a:spcAft>
                <a:spcPts val="0"/>
              </a:spcAft>
              <a:buNone/>
            </a:pPr>
            <a:r>
              <a:t/>
            </a:r>
            <a:endParaRPr sz="900">
              <a:solidFill>
                <a:schemeClr val="dk2"/>
              </a:solidFill>
              <a:latin typeface="Google Sans Text"/>
              <a:ea typeface="Google Sans Text"/>
              <a:cs typeface="Google Sans Text"/>
              <a:sym typeface="Google Sans Text"/>
            </a:endParaRPr>
          </a:p>
          <a:p>
            <a:pPr indent="0" lvl="0" marL="0" rtl="0" algn="l">
              <a:spcBef>
                <a:spcPts val="0"/>
              </a:spcBef>
              <a:spcAft>
                <a:spcPts val="0"/>
              </a:spcAft>
              <a:buNone/>
            </a:pPr>
            <a:r>
              <a:t/>
            </a:r>
            <a:endParaRPr sz="900">
              <a:solidFill>
                <a:schemeClr val="dk2"/>
              </a:solidFill>
              <a:latin typeface="Google Sans Text"/>
              <a:ea typeface="Google Sans Text"/>
              <a:cs typeface="Google Sans Text"/>
              <a:sym typeface="Google Sans Text"/>
            </a:endParaRPr>
          </a:p>
        </p:txBody>
      </p:sp>
      <p:sp>
        <p:nvSpPr>
          <p:cNvPr id="1998" name="Google Shape;1998;p145"/>
          <p:cNvSpPr txBox="1"/>
          <p:nvPr/>
        </p:nvSpPr>
        <p:spPr>
          <a:xfrm>
            <a:off x="570050" y="1056600"/>
            <a:ext cx="3537300" cy="2010600"/>
          </a:xfrm>
          <a:prstGeom prst="rect">
            <a:avLst/>
          </a:prstGeom>
          <a:noFill/>
          <a:ln>
            <a:noFill/>
          </a:ln>
        </p:spPr>
        <p:txBody>
          <a:bodyPr anchorCtr="0" anchor="t" bIns="0" lIns="0" spcFirstLastPara="1" rIns="0" wrap="square" tIns="274300">
            <a:noAutofit/>
          </a:bodyPr>
          <a:lstStyle/>
          <a:p>
            <a:pPr indent="0" lvl="0" marL="0" rtl="0" algn="l">
              <a:spcBef>
                <a:spcPts val="0"/>
              </a:spcBef>
              <a:spcAft>
                <a:spcPts val="0"/>
              </a:spcAft>
              <a:buNone/>
            </a:pPr>
            <a:r>
              <a:rPr lang="en" sz="1100">
                <a:solidFill>
                  <a:srgbClr val="5F6368"/>
                </a:solidFill>
                <a:latin typeface="Google Sans Text"/>
                <a:ea typeface="Google Sans Text"/>
                <a:cs typeface="Google Sans Text"/>
                <a:sym typeface="Google Sans Text"/>
              </a:rPr>
              <a:t>For a loss function                   with weights     , a learned optimizer       updates the model's weights with:</a:t>
            </a:r>
            <a:endParaRPr sz="1100">
              <a:solidFill>
                <a:srgbClr val="5F6368"/>
              </a:solidFill>
              <a:latin typeface="Google Sans Text"/>
              <a:ea typeface="Google Sans Text"/>
              <a:cs typeface="Google Sans Text"/>
              <a:sym typeface="Google Sans Text"/>
            </a:endParaRPr>
          </a:p>
          <a:p>
            <a:pPr indent="0" lvl="0" marL="457200" rtl="0" algn="l">
              <a:spcBef>
                <a:spcPts val="0"/>
              </a:spcBef>
              <a:spcAft>
                <a:spcPts val="0"/>
              </a:spcAft>
              <a:buNone/>
            </a:pPr>
            <a:r>
              <a:t/>
            </a:r>
            <a:endParaRPr b="1" sz="1100">
              <a:solidFill>
                <a:schemeClr val="accent2"/>
              </a:solidFill>
              <a:latin typeface="Google Sans Text"/>
              <a:ea typeface="Google Sans Text"/>
              <a:cs typeface="Google Sans Text"/>
              <a:sym typeface="Google Sans Text"/>
            </a:endParaRPr>
          </a:p>
          <a:p>
            <a:pPr indent="0" lvl="0" marL="457200" rtl="0" algn="l">
              <a:spcBef>
                <a:spcPts val="0"/>
              </a:spcBef>
              <a:spcAft>
                <a:spcPts val="0"/>
              </a:spcAft>
              <a:buNone/>
            </a:pPr>
            <a:r>
              <a:t/>
            </a:r>
            <a:endParaRPr b="1" sz="1100">
              <a:solidFill>
                <a:schemeClr val="accent2"/>
              </a:solidFill>
              <a:latin typeface="Google Sans Text"/>
              <a:ea typeface="Google Sans Text"/>
              <a:cs typeface="Google Sans Text"/>
              <a:sym typeface="Google Sans Text"/>
            </a:endParaRPr>
          </a:p>
          <a:p>
            <a:pPr indent="0" lvl="0" marL="0" rtl="0" algn="l">
              <a:spcBef>
                <a:spcPts val="0"/>
              </a:spcBef>
              <a:spcAft>
                <a:spcPts val="0"/>
              </a:spcAft>
              <a:buNone/>
            </a:pPr>
            <a:r>
              <a:t/>
            </a:r>
            <a:endParaRPr b="1" sz="1100">
              <a:solidFill>
                <a:schemeClr val="accent2"/>
              </a:solidFill>
              <a:latin typeface="Google Sans Text"/>
              <a:ea typeface="Google Sans Text"/>
              <a:cs typeface="Google Sans Text"/>
              <a:sym typeface="Google Sans Text"/>
            </a:endParaRPr>
          </a:p>
          <a:p>
            <a:pPr indent="-298450" lvl="0" marL="457200" rtl="0" algn="l">
              <a:spcBef>
                <a:spcPts val="0"/>
              </a:spcBef>
              <a:spcAft>
                <a:spcPts val="0"/>
              </a:spcAft>
              <a:buClr>
                <a:srgbClr val="5F6368"/>
              </a:buClr>
              <a:buSzPts val="1100"/>
              <a:buFont typeface="Google Sans Text"/>
              <a:buChar char="●"/>
            </a:pPr>
            <a:r>
              <a:rPr b="1" lang="en" sz="1100">
                <a:solidFill>
                  <a:schemeClr val="accent2"/>
                </a:solidFill>
                <a:latin typeface="Google Sans Text"/>
                <a:ea typeface="Google Sans Text"/>
                <a:cs typeface="Google Sans Text"/>
                <a:sym typeface="Google Sans Text"/>
              </a:rPr>
              <a:t>Features</a:t>
            </a:r>
            <a:r>
              <a:rPr lang="en" sz="1100">
                <a:solidFill>
                  <a:srgbClr val="5F6368"/>
                </a:solidFill>
                <a:latin typeface="Google Sans Text"/>
                <a:ea typeface="Google Sans Text"/>
                <a:cs typeface="Google Sans Text"/>
                <a:sym typeface="Google Sans Text"/>
              </a:rPr>
              <a:t>     : a collection describing optimization statistics (e.g., gradient, loss).</a:t>
            </a:r>
            <a:endParaRPr sz="1100">
              <a:solidFill>
                <a:srgbClr val="5F6368"/>
              </a:solidFill>
              <a:latin typeface="Google Sans Text"/>
              <a:ea typeface="Google Sans Text"/>
              <a:cs typeface="Google Sans Text"/>
              <a:sym typeface="Google Sans Text"/>
            </a:endParaRPr>
          </a:p>
          <a:p>
            <a:pPr indent="-298450" lvl="0" marL="457200" rtl="0" algn="l">
              <a:spcBef>
                <a:spcPts val="0"/>
              </a:spcBef>
              <a:spcAft>
                <a:spcPts val="0"/>
              </a:spcAft>
              <a:buClr>
                <a:srgbClr val="5F6368"/>
              </a:buClr>
              <a:buSzPts val="1100"/>
              <a:buFont typeface="Google Sans Text"/>
              <a:buChar char="●"/>
            </a:pPr>
            <a:r>
              <a:rPr b="1" lang="en" sz="1100">
                <a:solidFill>
                  <a:srgbClr val="0053D6"/>
                </a:solidFill>
                <a:latin typeface="Google Sans Text"/>
                <a:ea typeface="Google Sans Text"/>
                <a:cs typeface="Google Sans Text"/>
                <a:sym typeface="Google Sans Text"/>
              </a:rPr>
              <a:t>Meta-parameters</a:t>
            </a:r>
            <a:r>
              <a:rPr lang="en" sz="1100">
                <a:solidFill>
                  <a:srgbClr val="5F6368"/>
                </a:solidFill>
                <a:latin typeface="Google Sans Text"/>
                <a:ea typeface="Google Sans Text"/>
                <a:cs typeface="Google Sans Text"/>
                <a:sym typeface="Google Sans Text"/>
              </a:rPr>
              <a:t>    : learned parameters of the meta-optimizer.</a:t>
            </a:r>
            <a:endParaRPr sz="1100">
              <a:solidFill>
                <a:srgbClr val="5F6368"/>
              </a:solidFill>
              <a:latin typeface="Google Sans Text"/>
              <a:ea typeface="Google Sans Text"/>
              <a:cs typeface="Google Sans Text"/>
              <a:sym typeface="Google Sans Text"/>
            </a:endParaRPr>
          </a:p>
        </p:txBody>
      </p:sp>
      <p:sp>
        <p:nvSpPr>
          <p:cNvPr id="1999" name="Google Shape;1999;p145"/>
          <p:cNvSpPr txBox="1"/>
          <p:nvPr>
            <p:ph type="title"/>
          </p:nvPr>
        </p:nvSpPr>
        <p:spPr>
          <a:xfrm>
            <a:off x="457200" y="457200"/>
            <a:ext cx="54588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Learned Optimizers: Preliminaries</a:t>
            </a:r>
            <a:endParaRPr/>
          </a:p>
        </p:txBody>
      </p:sp>
      <p:pic>
        <p:nvPicPr>
          <p:cNvPr id="2000" name="Google Shape;2000;p145"/>
          <p:cNvPicPr preferRelativeResize="0"/>
          <p:nvPr/>
        </p:nvPicPr>
        <p:blipFill>
          <a:blip r:embed="rId4">
            <a:alphaModFix/>
          </a:blip>
          <a:stretch>
            <a:fillRect/>
          </a:stretch>
        </p:blipFill>
        <p:spPr>
          <a:xfrm>
            <a:off x="1783876" y="1329950"/>
            <a:ext cx="570075" cy="170000"/>
          </a:xfrm>
          <a:prstGeom prst="rect">
            <a:avLst/>
          </a:prstGeom>
          <a:noFill/>
          <a:ln>
            <a:noFill/>
          </a:ln>
        </p:spPr>
      </p:pic>
      <p:pic>
        <p:nvPicPr>
          <p:cNvPr id="2001" name="Google Shape;2001;p145"/>
          <p:cNvPicPr preferRelativeResize="0"/>
          <p:nvPr/>
        </p:nvPicPr>
        <p:blipFill>
          <a:blip r:embed="rId5">
            <a:alphaModFix/>
          </a:blip>
          <a:stretch>
            <a:fillRect/>
          </a:stretch>
        </p:blipFill>
        <p:spPr>
          <a:xfrm>
            <a:off x="3252775" y="1326046"/>
            <a:ext cx="90975" cy="153520"/>
          </a:xfrm>
          <a:prstGeom prst="rect">
            <a:avLst/>
          </a:prstGeom>
          <a:noFill/>
          <a:ln>
            <a:noFill/>
          </a:ln>
        </p:spPr>
      </p:pic>
      <p:pic>
        <p:nvPicPr>
          <p:cNvPr id="2002" name="Google Shape;2002;p145"/>
          <p:cNvPicPr preferRelativeResize="0"/>
          <p:nvPr/>
        </p:nvPicPr>
        <p:blipFill>
          <a:blip r:embed="rId6">
            <a:alphaModFix/>
          </a:blip>
          <a:stretch>
            <a:fillRect/>
          </a:stretch>
        </p:blipFill>
        <p:spPr>
          <a:xfrm>
            <a:off x="1198750" y="1501225"/>
            <a:ext cx="171700" cy="181500"/>
          </a:xfrm>
          <a:prstGeom prst="rect">
            <a:avLst/>
          </a:prstGeom>
          <a:noFill/>
          <a:ln>
            <a:noFill/>
          </a:ln>
        </p:spPr>
      </p:pic>
      <p:pic>
        <p:nvPicPr>
          <p:cNvPr id="2003" name="Google Shape;2003;p145"/>
          <p:cNvPicPr preferRelativeResize="0"/>
          <p:nvPr/>
        </p:nvPicPr>
        <p:blipFill>
          <a:blip r:embed="rId7">
            <a:alphaModFix/>
          </a:blip>
          <a:stretch>
            <a:fillRect/>
          </a:stretch>
        </p:blipFill>
        <p:spPr>
          <a:xfrm>
            <a:off x="1080600" y="1821575"/>
            <a:ext cx="2516200" cy="244541"/>
          </a:xfrm>
          <a:prstGeom prst="rect">
            <a:avLst/>
          </a:prstGeom>
          <a:noFill/>
          <a:ln>
            <a:noFill/>
          </a:ln>
        </p:spPr>
      </p:pic>
      <p:pic>
        <p:nvPicPr>
          <p:cNvPr id="2004" name="Google Shape;2004;p145"/>
          <p:cNvPicPr preferRelativeResize="0"/>
          <p:nvPr/>
        </p:nvPicPr>
        <p:blipFill>
          <a:blip r:embed="rId8">
            <a:alphaModFix/>
          </a:blip>
          <a:stretch>
            <a:fillRect/>
          </a:stretch>
        </p:blipFill>
        <p:spPr>
          <a:xfrm>
            <a:off x="1665184" y="2185985"/>
            <a:ext cx="128675" cy="146222"/>
          </a:xfrm>
          <a:prstGeom prst="rect">
            <a:avLst/>
          </a:prstGeom>
          <a:noFill/>
          <a:ln>
            <a:noFill/>
          </a:ln>
        </p:spPr>
      </p:pic>
      <p:pic>
        <p:nvPicPr>
          <p:cNvPr id="2005" name="Google Shape;2005;p145"/>
          <p:cNvPicPr preferRelativeResize="0"/>
          <p:nvPr/>
        </p:nvPicPr>
        <p:blipFill>
          <a:blip r:embed="rId9">
            <a:alphaModFix/>
          </a:blip>
          <a:stretch>
            <a:fillRect/>
          </a:stretch>
        </p:blipFill>
        <p:spPr>
          <a:xfrm>
            <a:off x="2248233" y="2555349"/>
            <a:ext cx="90975" cy="130529"/>
          </a:xfrm>
          <a:prstGeom prst="rect">
            <a:avLst/>
          </a:prstGeom>
          <a:noFill/>
          <a:ln>
            <a:noFill/>
          </a:ln>
        </p:spPr>
      </p:pic>
      <p:sp>
        <p:nvSpPr>
          <p:cNvPr id="2006" name="Google Shape;2006;p145"/>
          <p:cNvSpPr txBox="1"/>
          <p:nvPr/>
        </p:nvSpPr>
        <p:spPr>
          <a:xfrm>
            <a:off x="7245600" y="4420200"/>
            <a:ext cx="1898400" cy="723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2"/>
                </a:solidFill>
                <a:latin typeface="Google Sans Text"/>
                <a:ea typeface="Google Sans Text"/>
                <a:cs typeface="Google Sans Text"/>
                <a:sym typeface="Google Sans Text"/>
              </a:rPr>
              <a:t>Some recent examples from the literature:</a:t>
            </a:r>
            <a:endParaRPr sz="700">
              <a:solidFill>
                <a:schemeClr val="dk2"/>
              </a:solidFill>
              <a:latin typeface="Google Sans Text"/>
              <a:ea typeface="Google Sans Text"/>
              <a:cs typeface="Google Sans Text"/>
              <a:sym typeface="Google Sans Text"/>
            </a:endParaRPr>
          </a:p>
          <a:p>
            <a:pPr indent="-130175" lvl="0" marL="171450" rtl="0" algn="l">
              <a:spcBef>
                <a:spcPts val="0"/>
              </a:spcBef>
              <a:spcAft>
                <a:spcPts val="0"/>
              </a:spcAft>
              <a:buSzPts val="700"/>
              <a:buFont typeface="Google Sans Text"/>
              <a:buChar char="-"/>
            </a:pPr>
            <a:r>
              <a:rPr lang="en" sz="700">
                <a:solidFill>
                  <a:schemeClr val="dk2"/>
                </a:solidFill>
                <a:latin typeface="Google Sans Text"/>
                <a:ea typeface="Google Sans Text"/>
                <a:cs typeface="Google Sans Text"/>
                <a:sym typeface="Google Sans Text"/>
              </a:rPr>
              <a:t>BLUR (</a:t>
            </a:r>
            <a:r>
              <a:rPr lang="en" sz="700" u="sng">
                <a:solidFill>
                  <a:schemeClr val="hlink"/>
                </a:solidFill>
                <a:latin typeface="Google Sans Text"/>
                <a:ea typeface="Google Sans Text"/>
                <a:cs typeface="Google Sans Text"/>
                <a:sym typeface="Google Sans Text"/>
                <a:hlinkClick r:id="rId10"/>
              </a:rPr>
              <a:t>Sandler et al, 2021</a:t>
            </a:r>
            <a:r>
              <a:rPr lang="en" sz="700">
                <a:solidFill>
                  <a:schemeClr val="dk2"/>
                </a:solidFill>
                <a:latin typeface="Google Sans Text"/>
                <a:ea typeface="Google Sans Text"/>
                <a:cs typeface="Google Sans Text"/>
                <a:sym typeface="Google Sans Text"/>
              </a:rPr>
              <a:t>)</a:t>
            </a:r>
            <a:endParaRPr sz="700">
              <a:solidFill>
                <a:schemeClr val="dk2"/>
              </a:solidFill>
              <a:latin typeface="Google Sans Text"/>
              <a:ea typeface="Google Sans Text"/>
              <a:cs typeface="Google Sans Text"/>
              <a:sym typeface="Google Sans Text"/>
            </a:endParaRPr>
          </a:p>
          <a:p>
            <a:pPr indent="-130175" lvl="0" marL="171450" rtl="0" algn="l">
              <a:spcBef>
                <a:spcPts val="0"/>
              </a:spcBef>
              <a:spcAft>
                <a:spcPts val="0"/>
              </a:spcAft>
              <a:buSzPts val="700"/>
              <a:buFont typeface="Google Sans Text"/>
              <a:buChar char="-"/>
            </a:pPr>
            <a:r>
              <a:rPr lang="en" sz="700">
                <a:solidFill>
                  <a:schemeClr val="dk2"/>
                </a:solidFill>
                <a:latin typeface="Google Sans Text"/>
                <a:ea typeface="Google Sans Text"/>
                <a:cs typeface="Google Sans Text"/>
                <a:sym typeface="Google Sans Text"/>
              </a:rPr>
              <a:t>VeLO (</a:t>
            </a:r>
            <a:r>
              <a:rPr lang="en" sz="700" u="sng">
                <a:solidFill>
                  <a:schemeClr val="hlink"/>
                </a:solidFill>
                <a:latin typeface="Google Sans Text"/>
                <a:ea typeface="Google Sans Text"/>
                <a:cs typeface="Google Sans Text"/>
                <a:sym typeface="Google Sans Text"/>
                <a:hlinkClick r:id="rId11"/>
              </a:rPr>
              <a:t>Metz et al, 2022</a:t>
            </a:r>
            <a:r>
              <a:rPr lang="en" sz="700">
                <a:solidFill>
                  <a:schemeClr val="dk2"/>
                </a:solidFill>
                <a:latin typeface="Google Sans Text"/>
                <a:ea typeface="Google Sans Text"/>
                <a:cs typeface="Google Sans Text"/>
                <a:sym typeface="Google Sans Text"/>
              </a:rPr>
              <a:t>)</a:t>
            </a:r>
            <a:endParaRPr sz="700">
              <a:solidFill>
                <a:schemeClr val="dk2"/>
              </a:solidFill>
              <a:latin typeface="Google Sans Text"/>
              <a:ea typeface="Google Sans Text"/>
              <a:cs typeface="Google Sans Text"/>
              <a:sym typeface="Google Sans Text"/>
            </a:endParaRPr>
          </a:p>
          <a:p>
            <a:pPr indent="-130175" lvl="0" marL="171450" rtl="0" algn="l">
              <a:spcBef>
                <a:spcPts val="0"/>
              </a:spcBef>
              <a:spcAft>
                <a:spcPts val="0"/>
              </a:spcAft>
              <a:buSzPts val="700"/>
              <a:buFont typeface="Google Sans Text"/>
              <a:buChar char="-"/>
            </a:pPr>
            <a:r>
              <a:rPr lang="en" sz="700">
                <a:solidFill>
                  <a:schemeClr val="dk2"/>
                </a:solidFill>
                <a:latin typeface="Google Sans Text"/>
                <a:ea typeface="Google Sans Text"/>
                <a:cs typeface="Google Sans Text"/>
                <a:sym typeface="Google Sans Text"/>
              </a:rPr>
              <a:t>µLo (</a:t>
            </a:r>
            <a:r>
              <a:rPr lang="en" sz="700" u="sng">
                <a:solidFill>
                  <a:schemeClr val="hlink"/>
                </a:solidFill>
                <a:latin typeface="Google Sans Text"/>
                <a:ea typeface="Google Sans Text"/>
                <a:cs typeface="Google Sans Text"/>
                <a:sym typeface="Google Sans Text"/>
                <a:hlinkClick r:id="rId12"/>
              </a:rPr>
              <a:t>Thérien et al, 2024</a:t>
            </a:r>
            <a:r>
              <a:rPr lang="en" sz="700">
                <a:solidFill>
                  <a:schemeClr val="dk2"/>
                </a:solidFill>
                <a:latin typeface="Google Sans Text"/>
                <a:ea typeface="Google Sans Text"/>
                <a:cs typeface="Google Sans Text"/>
                <a:sym typeface="Google Sans Text"/>
              </a:rPr>
              <a:t>)</a:t>
            </a:r>
            <a:endParaRPr sz="700">
              <a:solidFill>
                <a:schemeClr val="dk2"/>
              </a:solidFill>
              <a:latin typeface="Google Sans Text"/>
              <a:ea typeface="Google Sans Text"/>
              <a:cs typeface="Google Sans Text"/>
              <a:sym typeface="Google Sans Text"/>
            </a:endParaRPr>
          </a:p>
          <a:p>
            <a:pPr indent="0" lvl="0" marL="0" rtl="0" algn="l">
              <a:spcBef>
                <a:spcPts val="0"/>
              </a:spcBef>
              <a:spcAft>
                <a:spcPts val="0"/>
              </a:spcAft>
              <a:buNone/>
            </a:pPr>
            <a:r>
              <a:rPr lang="en" sz="700">
                <a:solidFill>
                  <a:schemeClr val="dk2"/>
                </a:solidFill>
                <a:latin typeface="Google Sans Text"/>
                <a:ea typeface="Google Sans Text"/>
                <a:cs typeface="Google Sans Text"/>
                <a:sym typeface="Google Sans Text"/>
              </a:rPr>
              <a:t>… many others</a:t>
            </a:r>
            <a:endParaRPr sz="700">
              <a:solidFill>
                <a:schemeClr val="dk2"/>
              </a:solidFill>
              <a:latin typeface="Google Sans Text"/>
              <a:ea typeface="Google Sans Text"/>
              <a:cs typeface="Google Sans Text"/>
              <a:sym typeface="Google Sans Text"/>
            </a:endParaRPr>
          </a:p>
        </p:txBody>
      </p:sp>
      <p:sp>
        <p:nvSpPr>
          <p:cNvPr id="2007" name="Google Shape;2007;p145"/>
          <p:cNvSpPr/>
          <p:nvPr/>
        </p:nvSpPr>
        <p:spPr>
          <a:xfrm>
            <a:off x="4612000" y="662325"/>
            <a:ext cx="2079600" cy="609900"/>
          </a:xfrm>
          <a:prstGeom prst="wedgeRectCallout">
            <a:avLst>
              <a:gd fmla="val -9837" name="adj1"/>
              <a:gd fmla="val 107964" name="adj2"/>
            </a:avLst>
          </a:prstGeom>
          <a:solidFill>
            <a:srgbClr val="FCE5C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217714" lvl="0" marL="199571" rtl="0" algn="l">
              <a:spcBef>
                <a:spcPts val="0"/>
              </a:spcBef>
              <a:spcAft>
                <a:spcPts val="0"/>
              </a:spcAft>
              <a:buNone/>
            </a:pPr>
            <a:r>
              <a:rPr lang="en" sz="1300">
                <a:solidFill>
                  <a:srgbClr val="FF0000"/>
                </a:solidFill>
                <a:latin typeface="Google Sans Text"/>
                <a:ea typeface="Google Sans Text"/>
                <a:cs typeface="Google Sans Text"/>
                <a:sym typeface="Google Sans Text"/>
              </a:rPr>
              <a:t>1️⃣	</a:t>
            </a:r>
            <a:r>
              <a:rPr lang="en" sz="900">
                <a:solidFill>
                  <a:srgbClr val="FF0000"/>
                </a:solidFill>
                <a:latin typeface="Google Sans Text"/>
                <a:ea typeface="Google Sans Text"/>
                <a:cs typeface="Google Sans Text"/>
                <a:sym typeface="Google Sans Text"/>
              </a:rPr>
              <a:t>Sample </a:t>
            </a:r>
            <a:r>
              <a:rPr i="1" lang="en" sz="900">
                <a:solidFill>
                  <a:srgbClr val="FF0000"/>
                </a:solidFill>
                <a:latin typeface="Google Sans Text"/>
                <a:ea typeface="Google Sans Text"/>
                <a:cs typeface="Google Sans Text"/>
                <a:sym typeface="Google Sans Text"/>
              </a:rPr>
              <a:t>K</a:t>
            </a:r>
            <a:r>
              <a:rPr lang="en" sz="900">
                <a:solidFill>
                  <a:srgbClr val="FF0000"/>
                </a:solidFill>
                <a:latin typeface="Google Sans Text"/>
                <a:ea typeface="Google Sans Text"/>
                <a:cs typeface="Google Sans Text"/>
                <a:sym typeface="Google Sans Text"/>
              </a:rPr>
              <a:t> training batches  </a:t>
            </a:r>
            <a:r>
              <a:rPr lang="en" sz="900">
                <a:solidFill>
                  <a:srgbClr val="FCE5CD"/>
                </a:solidFill>
                <a:latin typeface="Google Sans Text"/>
                <a:ea typeface="Google Sans Text"/>
                <a:cs typeface="Google Sans Text"/>
                <a:sym typeface="Google Sans Text"/>
              </a:rPr>
              <a:t>    .     </a:t>
            </a:r>
            <a:r>
              <a:rPr lang="en" sz="900">
                <a:solidFill>
                  <a:srgbClr val="FF0000"/>
                </a:solidFill>
                <a:latin typeface="Google Sans Text"/>
                <a:ea typeface="Google Sans Text"/>
                <a:cs typeface="Google Sans Text"/>
                <a:sym typeface="Google Sans Text"/>
              </a:rPr>
              <a:t> and 1 evaluation batch   </a:t>
            </a:r>
            <a:r>
              <a:rPr lang="en" sz="900">
                <a:solidFill>
                  <a:srgbClr val="FCE5CD"/>
                </a:solidFill>
                <a:latin typeface="Google Sans Text"/>
                <a:ea typeface="Google Sans Text"/>
                <a:cs typeface="Google Sans Text"/>
                <a:sym typeface="Google Sans Text"/>
              </a:rPr>
              <a:t>  .  </a:t>
            </a:r>
            <a:r>
              <a:rPr lang="en" sz="900">
                <a:solidFill>
                  <a:srgbClr val="FF0000"/>
                </a:solidFill>
                <a:latin typeface="Google Sans Text"/>
                <a:ea typeface="Google Sans Text"/>
                <a:cs typeface="Google Sans Text"/>
                <a:sym typeface="Google Sans Text"/>
              </a:rPr>
              <a:t>      from a new task </a:t>
            </a:r>
            <a:r>
              <a:rPr i="1" lang="en" sz="900">
                <a:solidFill>
                  <a:srgbClr val="FF0000"/>
                </a:solidFill>
                <a:latin typeface="Google Sans Text"/>
                <a:ea typeface="Google Sans Text"/>
                <a:cs typeface="Google Sans Text"/>
                <a:sym typeface="Google Sans Text"/>
              </a:rPr>
              <a:t>T.</a:t>
            </a:r>
            <a:endParaRPr i="1" sz="900">
              <a:latin typeface="Google Sans Text"/>
              <a:ea typeface="Google Sans Text"/>
              <a:cs typeface="Google Sans Text"/>
              <a:sym typeface="Google Sans Text"/>
            </a:endParaRPr>
          </a:p>
        </p:txBody>
      </p:sp>
      <p:sp>
        <p:nvSpPr>
          <p:cNvPr id="2008" name="Google Shape;2008;p145"/>
          <p:cNvSpPr/>
          <p:nvPr/>
        </p:nvSpPr>
        <p:spPr>
          <a:xfrm>
            <a:off x="7245600" y="734400"/>
            <a:ext cx="1702800" cy="523200"/>
          </a:xfrm>
          <a:prstGeom prst="wedgeRectCallout">
            <a:avLst>
              <a:gd fmla="val 9904" name="adj1"/>
              <a:gd fmla="val 133091" name="adj2"/>
            </a:avLst>
          </a:prstGeom>
          <a:solidFill>
            <a:srgbClr val="FCE5C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200025" lvl="0" marL="142875" rtl="0" algn="l">
              <a:spcBef>
                <a:spcPts val="0"/>
              </a:spcBef>
              <a:spcAft>
                <a:spcPts val="0"/>
              </a:spcAft>
              <a:buNone/>
            </a:pPr>
            <a:r>
              <a:rPr lang="en" sz="1300">
                <a:solidFill>
                  <a:srgbClr val="FF0000"/>
                </a:solidFill>
                <a:latin typeface="Google Sans Text"/>
                <a:ea typeface="Google Sans Text"/>
                <a:cs typeface="Google Sans Text"/>
                <a:sym typeface="Google Sans Text"/>
              </a:rPr>
              <a:t>2️⃣</a:t>
            </a:r>
            <a:r>
              <a:rPr lang="en" sz="900">
                <a:solidFill>
                  <a:srgbClr val="FF0000"/>
                </a:solidFill>
                <a:latin typeface="Google Sans Text"/>
                <a:ea typeface="Google Sans Text"/>
                <a:cs typeface="Google Sans Text"/>
                <a:sym typeface="Google Sans Text"/>
              </a:rPr>
              <a:t>Update weights     with </a:t>
            </a:r>
            <a:r>
              <a:rPr i="1" lang="en" sz="900">
                <a:solidFill>
                  <a:srgbClr val="FF0000"/>
                </a:solidFill>
                <a:latin typeface="Google Sans Text"/>
                <a:ea typeface="Google Sans Text"/>
                <a:cs typeface="Google Sans Text"/>
                <a:sym typeface="Google Sans Text"/>
              </a:rPr>
              <a:t>K</a:t>
            </a:r>
            <a:r>
              <a:rPr lang="en" sz="900">
                <a:solidFill>
                  <a:srgbClr val="FF0000"/>
                </a:solidFill>
                <a:latin typeface="Google Sans Text"/>
                <a:ea typeface="Google Sans Text"/>
                <a:cs typeface="Google Sans Text"/>
                <a:sym typeface="Google Sans Text"/>
              </a:rPr>
              <a:t> steps over         .</a:t>
            </a:r>
            <a:endParaRPr sz="900">
              <a:latin typeface="Google Sans Text"/>
              <a:ea typeface="Google Sans Text"/>
              <a:cs typeface="Google Sans Text"/>
              <a:sym typeface="Google Sans Text"/>
            </a:endParaRPr>
          </a:p>
        </p:txBody>
      </p:sp>
      <p:sp>
        <p:nvSpPr>
          <p:cNvPr id="2009" name="Google Shape;2009;p145"/>
          <p:cNvSpPr/>
          <p:nvPr/>
        </p:nvSpPr>
        <p:spPr>
          <a:xfrm>
            <a:off x="6609400" y="3387050"/>
            <a:ext cx="2167800" cy="472500"/>
          </a:xfrm>
          <a:prstGeom prst="wedgeRectCallout">
            <a:avLst>
              <a:gd fmla="val 22733" name="adj1"/>
              <a:gd fmla="val -166831" name="adj2"/>
            </a:avLst>
          </a:prstGeom>
          <a:solidFill>
            <a:srgbClr val="FCE5C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0000"/>
                </a:solidFill>
                <a:latin typeface="Google Sans Text"/>
                <a:ea typeface="Google Sans Text"/>
                <a:cs typeface="Google Sans Text"/>
                <a:sym typeface="Google Sans Text"/>
              </a:rPr>
              <a:t>3️⃣</a:t>
            </a:r>
            <a:r>
              <a:rPr lang="en" sz="900">
                <a:solidFill>
                  <a:srgbClr val="FF0000"/>
                </a:solidFill>
                <a:latin typeface="Google Sans Text"/>
                <a:ea typeface="Google Sans Text"/>
                <a:cs typeface="Google Sans Text"/>
                <a:sym typeface="Google Sans Text"/>
              </a:rPr>
              <a:t> Update meta-parameters </a:t>
            </a:r>
            <a:r>
              <a:rPr lang="en" sz="900">
                <a:solidFill>
                  <a:srgbClr val="FCE5CD"/>
                </a:solidFill>
                <a:latin typeface="Google Sans Text"/>
                <a:ea typeface="Google Sans Text"/>
                <a:cs typeface="Google Sans Text"/>
                <a:sym typeface="Google Sans Text"/>
              </a:rPr>
              <a:t>  .</a:t>
            </a:r>
            <a:r>
              <a:rPr lang="en" sz="900">
                <a:solidFill>
                  <a:srgbClr val="FF0000"/>
                </a:solidFill>
                <a:latin typeface="Google Sans Text"/>
                <a:ea typeface="Google Sans Text"/>
                <a:cs typeface="Google Sans Text"/>
                <a:sym typeface="Google Sans Text"/>
              </a:rPr>
              <a:t> using           </a:t>
            </a:r>
            <a:r>
              <a:rPr lang="en" sz="900">
                <a:solidFill>
                  <a:srgbClr val="FCE5CD"/>
                </a:solidFill>
                <a:latin typeface="Google Sans Text"/>
                <a:ea typeface="Google Sans Text"/>
                <a:cs typeface="Google Sans Text"/>
                <a:sym typeface="Google Sans Text"/>
              </a:rPr>
              <a:t>.       </a:t>
            </a:r>
            <a:r>
              <a:rPr lang="en" sz="900">
                <a:solidFill>
                  <a:srgbClr val="FF0000"/>
                </a:solidFill>
                <a:latin typeface="Google Sans Text"/>
                <a:ea typeface="Google Sans Text"/>
                <a:cs typeface="Google Sans Text"/>
                <a:sym typeface="Google Sans Text"/>
              </a:rPr>
              <a:t>on the evaluation batch      .</a:t>
            </a:r>
            <a:endParaRPr sz="900">
              <a:solidFill>
                <a:srgbClr val="FF0000"/>
              </a:solidFill>
              <a:latin typeface="Google Sans Text"/>
              <a:ea typeface="Google Sans Text"/>
              <a:cs typeface="Google Sans Text"/>
              <a:sym typeface="Google Sans Text"/>
            </a:endParaRPr>
          </a:p>
        </p:txBody>
      </p:sp>
      <p:pic>
        <p:nvPicPr>
          <p:cNvPr id="2010" name="Google Shape;2010;p145"/>
          <p:cNvPicPr preferRelativeResize="0"/>
          <p:nvPr/>
        </p:nvPicPr>
        <p:blipFill>
          <a:blip r:embed="rId13">
            <a:alphaModFix/>
          </a:blip>
          <a:stretch>
            <a:fillRect/>
          </a:stretch>
        </p:blipFill>
        <p:spPr>
          <a:xfrm>
            <a:off x="6080750" y="963238"/>
            <a:ext cx="128675" cy="94950"/>
          </a:xfrm>
          <a:prstGeom prst="rect">
            <a:avLst/>
          </a:prstGeom>
          <a:noFill/>
          <a:ln>
            <a:noFill/>
          </a:ln>
        </p:spPr>
      </p:pic>
      <p:pic>
        <p:nvPicPr>
          <p:cNvPr id="2011" name="Google Shape;2011;p145"/>
          <p:cNvPicPr preferRelativeResize="0"/>
          <p:nvPr/>
        </p:nvPicPr>
        <p:blipFill>
          <a:blip r:embed="rId14">
            <a:alphaModFix/>
          </a:blip>
          <a:stretch>
            <a:fillRect/>
          </a:stretch>
        </p:blipFill>
        <p:spPr>
          <a:xfrm>
            <a:off x="6306850" y="779763"/>
            <a:ext cx="243742" cy="117575"/>
          </a:xfrm>
          <a:prstGeom prst="rect">
            <a:avLst/>
          </a:prstGeom>
          <a:noFill/>
          <a:ln>
            <a:noFill/>
          </a:ln>
        </p:spPr>
      </p:pic>
      <p:pic>
        <p:nvPicPr>
          <p:cNvPr id="2012" name="Google Shape;2012;p145"/>
          <p:cNvPicPr preferRelativeResize="0"/>
          <p:nvPr/>
        </p:nvPicPr>
        <p:blipFill>
          <a:blip r:embed="rId15">
            <a:alphaModFix/>
          </a:blip>
          <a:stretch>
            <a:fillRect/>
          </a:stretch>
        </p:blipFill>
        <p:spPr>
          <a:xfrm>
            <a:off x="8328725" y="887298"/>
            <a:ext cx="59245" cy="99975"/>
          </a:xfrm>
          <a:prstGeom prst="rect">
            <a:avLst/>
          </a:prstGeom>
          <a:noFill/>
          <a:ln>
            <a:noFill/>
          </a:ln>
        </p:spPr>
      </p:pic>
      <p:pic>
        <p:nvPicPr>
          <p:cNvPr id="2013" name="Google Shape;2013;p145"/>
          <p:cNvPicPr preferRelativeResize="0"/>
          <p:nvPr/>
        </p:nvPicPr>
        <p:blipFill>
          <a:blip r:embed="rId14">
            <a:alphaModFix/>
          </a:blip>
          <a:stretch>
            <a:fillRect/>
          </a:stretch>
        </p:blipFill>
        <p:spPr>
          <a:xfrm>
            <a:off x="8040325" y="1026739"/>
            <a:ext cx="243750" cy="117573"/>
          </a:xfrm>
          <a:prstGeom prst="rect">
            <a:avLst/>
          </a:prstGeom>
          <a:noFill/>
          <a:ln>
            <a:noFill/>
          </a:ln>
        </p:spPr>
      </p:pic>
      <p:pic>
        <p:nvPicPr>
          <p:cNvPr id="2014" name="Google Shape;2014;p145"/>
          <p:cNvPicPr preferRelativeResize="0"/>
          <p:nvPr/>
        </p:nvPicPr>
        <p:blipFill>
          <a:blip r:embed="rId13">
            <a:alphaModFix/>
          </a:blip>
          <a:stretch>
            <a:fillRect/>
          </a:stretch>
        </p:blipFill>
        <p:spPr>
          <a:xfrm>
            <a:off x="8339175" y="3686213"/>
            <a:ext cx="128675" cy="94950"/>
          </a:xfrm>
          <a:prstGeom prst="rect">
            <a:avLst/>
          </a:prstGeom>
          <a:noFill/>
          <a:ln>
            <a:noFill/>
          </a:ln>
        </p:spPr>
      </p:pic>
      <p:pic>
        <p:nvPicPr>
          <p:cNvPr id="2015" name="Google Shape;2015;p145"/>
          <p:cNvPicPr preferRelativeResize="0"/>
          <p:nvPr/>
        </p:nvPicPr>
        <p:blipFill>
          <a:blip r:embed="rId16">
            <a:alphaModFix/>
          </a:blip>
          <a:stretch>
            <a:fillRect/>
          </a:stretch>
        </p:blipFill>
        <p:spPr>
          <a:xfrm>
            <a:off x="8293200" y="3526573"/>
            <a:ext cx="69675" cy="99977"/>
          </a:xfrm>
          <a:prstGeom prst="rect">
            <a:avLst/>
          </a:prstGeom>
          <a:noFill/>
          <a:ln>
            <a:noFill/>
          </a:ln>
        </p:spPr>
      </p:pic>
      <p:pic>
        <p:nvPicPr>
          <p:cNvPr id="2016" name="Google Shape;2016;p145"/>
          <p:cNvPicPr preferRelativeResize="0"/>
          <p:nvPr/>
        </p:nvPicPr>
        <p:blipFill>
          <a:blip r:embed="rId17">
            <a:alphaModFix/>
          </a:blip>
          <a:stretch>
            <a:fillRect/>
          </a:stretch>
        </p:blipFill>
        <p:spPr>
          <a:xfrm>
            <a:off x="6943650" y="3664575"/>
            <a:ext cx="138450" cy="110775"/>
          </a:xfrm>
          <a:prstGeom prst="rect">
            <a:avLst/>
          </a:prstGeom>
          <a:noFill/>
          <a:ln>
            <a:noFill/>
          </a:ln>
        </p:spPr>
      </p:pic>
      <p:sp>
        <p:nvSpPr>
          <p:cNvPr id="2017" name="Google Shape;2017;p145"/>
          <p:cNvSpPr/>
          <p:nvPr/>
        </p:nvSpPr>
        <p:spPr>
          <a:xfrm>
            <a:off x="3252775" y="3008925"/>
            <a:ext cx="1582200" cy="472500"/>
          </a:xfrm>
          <a:prstGeom prst="wedgeRectCallout">
            <a:avLst>
              <a:gd fmla="val 43416" name="adj1"/>
              <a:gd fmla="val -79589" name="adj2"/>
            </a:avLst>
          </a:prstGeom>
          <a:solidFill>
            <a:srgbClr val="FCE5C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228600" lvl="0" marL="171450" rtl="0" algn="l">
              <a:spcBef>
                <a:spcPts val="0"/>
              </a:spcBef>
              <a:spcAft>
                <a:spcPts val="0"/>
              </a:spcAft>
              <a:buNone/>
            </a:pPr>
            <a:r>
              <a:rPr lang="en" sz="1300">
                <a:solidFill>
                  <a:srgbClr val="FF0000"/>
                </a:solidFill>
                <a:latin typeface="Google Sans Text"/>
                <a:ea typeface="Google Sans Text"/>
                <a:cs typeface="Google Sans Text"/>
                <a:sym typeface="Google Sans Text"/>
              </a:rPr>
              <a:t>4️⃣</a:t>
            </a:r>
            <a:r>
              <a:rPr lang="en" sz="900">
                <a:solidFill>
                  <a:srgbClr val="FF0000"/>
                </a:solidFill>
                <a:latin typeface="Google Sans Text"/>
                <a:ea typeface="Google Sans Text"/>
                <a:cs typeface="Google Sans Text"/>
                <a:sym typeface="Google Sans Text"/>
              </a:rPr>
              <a:t>	Repeat on new tasks till convergence of    .</a:t>
            </a:r>
            <a:endParaRPr sz="900">
              <a:solidFill>
                <a:srgbClr val="FF0000"/>
              </a:solidFill>
              <a:latin typeface="Google Sans Text"/>
              <a:ea typeface="Google Sans Text"/>
              <a:cs typeface="Google Sans Text"/>
              <a:sym typeface="Google Sans Text"/>
            </a:endParaRPr>
          </a:p>
        </p:txBody>
      </p:sp>
      <p:pic>
        <p:nvPicPr>
          <p:cNvPr id="2018" name="Google Shape;2018;p145"/>
          <p:cNvPicPr preferRelativeResize="0"/>
          <p:nvPr/>
        </p:nvPicPr>
        <p:blipFill>
          <a:blip r:embed="rId16">
            <a:alphaModFix/>
          </a:blip>
          <a:stretch>
            <a:fillRect/>
          </a:stretch>
        </p:blipFill>
        <p:spPr>
          <a:xfrm>
            <a:off x="4348725" y="3278879"/>
            <a:ext cx="83400" cy="119650"/>
          </a:xfrm>
          <a:prstGeom prst="rect">
            <a:avLst/>
          </a:prstGeom>
          <a:noFill/>
          <a:ln>
            <a:noFill/>
          </a:ln>
        </p:spPr>
      </p:pic>
      <p:pic>
        <p:nvPicPr>
          <p:cNvPr id="2019" name="Google Shape;2019;p145"/>
          <p:cNvPicPr preferRelativeResize="0"/>
          <p:nvPr/>
        </p:nvPicPr>
        <p:blipFill>
          <a:blip r:embed="rId18">
            <a:alphaModFix/>
          </a:blip>
          <a:stretch>
            <a:fillRect/>
          </a:stretch>
        </p:blipFill>
        <p:spPr>
          <a:xfrm>
            <a:off x="720388" y="4554450"/>
            <a:ext cx="2357025" cy="170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3" name="Shape 2023"/>
        <p:cNvGrpSpPr/>
        <p:nvPr/>
      </p:nvGrpSpPr>
      <p:grpSpPr>
        <a:xfrm>
          <a:off x="0" y="0"/>
          <a:ext cx="0" cy="0"/>
          <a:chOff x="0" y="0"/>
          <a:chExt cx="0" cy="0"/>
        </a:xfrm>
      </p:grpSpPr>
      <p:sp>
        <p:nvSpPr>
          <p:cNvPr id="2024" name="Google Shape;2024;p146"/>
          <p:cNvSpPr txBox="1"/>
          <p:nvPr>
            <p:ph type="title"/>
          </p:nvPr>
        </p:nvSpPr>
        <p:spPr>
          <a:xfrm>
            <a:off x="457200" y="457200"/>
            <a:ext cx="54588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The Promise of Learned Optimizers</a:t>
            </a:r>
            <a:endParaRPr/>
          </a:p>
        </p:txBody>
      </p:sp>
      <p:sp>
        <p:nvSpPr>
          <p:cNvPr id="2025" name="Google Shape;2025;p146"/>
          <p:cNvSpPr txBox="1"/>
          <p:nvPr/>
        </p:nvSpPr>
        <p:spPr>
          <a:xfrm>
            <a:off x="410575" y="898137"/>
            <a:ext cx="6815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Google Sans Text"/>
                <a:ea typeface="Google Sans Text"/>
                <a:cs typeface="Google Sans Text"/>
                <a:sym typeface="Google Sans Text"/>
              </a:rPr>
              <a:t>Learned Optimizers offer adaptive optimizer custom-built for your distribution, but their limitations prevent widespread use.</a:t>
            </a:r>
            <a:endParaRPr sz="1300">
              <a:solidFill>
                <a:schemeClr val="dk2"/>
              </a:solidFill>
              <a:latin typeface="Google Sans Text"/>
              <a:ea typeface="Google Sans Text"/>
              <a:cs typeface="Google Sans Text"/>
              <a:sym typeface="Google Sans Text"/>
            </a:endParaRPr>
          </a:p>
        </p:txBody>
      </p:sp>
      <p:sp>
        <p:nvSpPr>
          <p:cNvPr id="2026" name="Google Shape;2026;p146"/>
          <p:cNvSpPr/>
          <p:nvPr/>
        </p:nvSpPr>
        <p:spPr>
          <a:xfrm>
            <a:off x="183000" y="1652802"/>
            <a:ext cx="4308600" cy="1639200"/>
          </a:xfrm>
          <a:prstGeom prst="roundRect">
            <a:avLst>
              <a:gd fmla="val 16667" name="adj"/>
            </a:avLst>
          </a:prstGeom>
          <a:noFill/>
          <a:ln cap="flat" cmpd="sng" w="9525">
            <a:solidFill>
              <a:srgbClr val="5F6368"/>
            </a:solidFill>
            <a:prstDash val="solid"/>
            <a:round/>
            <a:headEnd len="sm" w="sm" type="none"/>
            <a:tailEnd len="sm" w="sm" type="none"/>
          </a:ln>
        </p:spPr>
        <p:txBody>
          <a:bodyPr anchorCtr="0" anchor="ctr" bIns="91425" lIns="91425" spcFirstLastPara="1" rIns="91425" wrap="square" tIns="91425">
            <a:noAutofit/>
          </a:bodyPr>
          <a:lstStyle/>
          <a:p>
            <a:pPr indent="-317500" lvl="0" marL="457200" rtl="0" algn="l">
              <a:spcBef>
                <a:spcPts val="0"/>
              </a:spcBef>
              <a:spcAft>
                <a:spcPts val="0"/>
              </a:spcAft>
              <a:buClr>
                <a:schemeClr val="dk2"/>
              </a:buClr>
              <a:buSzPts val="1400"/>
              <a:buFont typeface="Google Sans Text"/>
              <a:buAutoNum type="alphaLcParenBoth"/>
            </a:pPr>
            <a:r>
              <a:rPr i="1" lang="en">
                <a:solidFill>
                  <a:schemeClr val="accent1"/>
                </a:solidFill>
                <a:latin typeface="Google Sans Text"/>
                <a:ea typeface="Google Sans Text"/>
                <a:cs typeface="Google Sans Text"/>
                <a:sym typeface="Google Sans Text"/>
              </a:rPr>
              <a:t>Efficiency</a:t>
            </a:r>
            <a:r>
              <a:rPr lang="en">
                <a:solidFill>
                  <a:schemeClr val="dk2"/>
                </a:solidFill>
                <a:latin typeface="Google Sans Text"/>
                <a:ea typeface="Google Sans Text"/>
                <a:cs typeface="Google Sans Text"/>
                <a:sym typeface="Google Sans Text"/>
              </a:rPr>
              <a:t>. Achieves comparable or better results with fewer iterations.</a:t>
            </a:r>
            <a:endParaRPr b="1">
              <a:solidFill>
                <a:schemeClr val="dk2"/>
              </a:solidFill>
              <a:latin typeface="Google Sans Text"/>
              <a:ea typeface="Google Sans Text"/>
              <a:cs typeface="Google Sans Text"/>
              <a:sym typeface="Google Sans Text"/>
            </a:endParaRPr>
          </a:p>
          <a:p>
            <a:pPr indent="-317500" lvl="0" marL="457200" rtl="0" algn="l">
              <a:spcBef>
                <a:spcPts val="0"/>
              </a:spcBef>
              <a:spcAft>
                <a:spcPts val="0"/>
              </a:spcAft>
              <a:buClr>
                <a:schemeClr val="dk2"/>
              </a:buClr>
              <a:buSzPts val="1400"/>
              <a:buFont typeface="Google Sans Text"/>
              <a:buAutoNum type="alphaLcParenBoth"/>
            </a:pPr>
            <a:r>
              <a:rPr i="1" lang="en">
                <a:solidFill>
                  <a:schemeClr val="accent1"/>
                </a:solidFill>
                <a:latin typeface="Google Sans Text"/>
                <a:ea typeface="Google Sans Text"/>
                <a:cs typeface="Google Sans Text"/>
                <a:sym typeface="Google Sans Text"/>
              </a:rPr>
              <a:t>Adaptability</a:t>
            </a:r>
            <a:r>
              <a:rPr lang="en">
                <a:solidFill>
                  <a:schemeClr val="dk2"/>
                </a:solidFill>
                <a:latin typeface="Google Sans Text"/>
                <a:ea typeface="Google Sans Text"/>
                <a:cs typeface="Google Sans Text"/>
                <a:sym typeface="Google Sans Text"/>
              </a:rPr>
              <a:t>. The optimizer automatically adjusts to your data. There are no hyper-parameters to tune.</a:t>
            </a:r>
            <a:endParaRPr sz="1100">
              <a:solidFill>
                <a:schemeClr val="accent1"/>
              </a:solidFill>
              <a:latin typeface="Google Sans Text"/>
              <a:ea typeface="Google Sans Text"/>
              <a:cs typeface="Google Sans Text"/>
              <a:sym typeface="Google Sans Text"/>
            </a:endParaRPr>
          </a:p>
        </p:txBody>
      </p:sp>
      <p:sp>
        <p:nvSpPr>
          <p:cNvPr id="2027" name="Google Shape;2027;p146"/>
          <p:cNvSpPr txBox="1"/>
          <p:nvPr/>
        </p:nvSpPr>
        <p:spPr>
          <a:xfrm>
            <a:off x="536725" y="1458190"/>
            <a:ext cx="8619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Google Sans Text"/>
                <a:ea typeface="Google Sans Text"/>
                <a:cs typeface="Google Sans Text"/>
                <a:sym typeface="Google Sans Text"/>
              </a:rPr>
              <a:t>Benefits</a:t>
            </a:r>
            <a:endParaRPr sz="1200">
              <a:solidFill>
                <a:schemeClr val="dk1"/>
              </a:solidFill>
              <a:latin typeface="Google Sans Text"/>
              <a:ea typeface="Google Sans Text"/>
              <a:cs typeface="Google Sans Text"/>
              <a:sym typeface="Google Sans Text"/>
            </a:endParaRPr>
          </a:p>
        </p:txBody>
      </p:sp>
      <p:sp>
        <p:nvSpPr>
          <p:cNvPr id="2028" name="Google Shape;2028;p146"/>
          <p:cNvSpPr/>
          <p:nvPr/>
        </p:nvSpPr>
        <p:spPr>
          <a:xfrm>
            <a:off x="4612000" y="1652823"/>
            <a:ext cx="4308600" cy="1639200"/>
          </a:xfrm>
          <a:prstGeom prst="roundRect">
            <a:avLst>
              <a:gd fmla="val 16667" name="adj"/>
            </a:avLst>
          </a:prstGeom>
          <a:noFill/>
          <a:ln cap="flat" cmpd="sng" w="9525">
            <a:solidFill>
              <a:srgbClr val="5F63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latin typeface="Google Sans Text"/>
              <a:ea typeface="Google Sans Text"/>
              <a:cs typeface="Google Sans Text"/>
              <a:sym typeface="Google Sans Text"/>
            </a:endParaRPr>
          </a:p>
          <a:p>
            <a:pPr indent="-317500" lvl="0" marL="457200" rtl="0" algn="l">
              <a:spcBef>
                <a:spcPts val="0"/>
              </a:spcBef>
              <a:spcAft>
                <a:spcPts val="0"/>
              </a:spcAft>
              <a:buClr>
                <a:schemeClr val="dk2"/>
              </a:buClr>
              <a:buSzPts val="1400"/>
              <a:buFont typeface="Google Sans Text"/>
              <a:buAutoNum type="romanLcParenBoth"/>
            </a:pPr>
            <a:r>
              <a:rPr i="1" lang="en">
                <a:solidFill>
                  <a:schemeClr val="accent2"/>
                </a:solidFill>
                <a:latin typeface="Google Sans Text"/>
                <a:ea typeface="Google Sans Text"/>
                <a:cs typeface="Google Sans Text"/>
                <a:sym typeface="Google Sans Text"/>
              </a:rPr>
              <a:t>Over-Specialization</a:t>
            </a:r>
            <a:r>
              <a:rPr lang="en">
                <a:solidFill>
                  <a:schemeClr val="accent2"/>
                </a:solidFill>
                <a:latin typeface="Google Sans Text"/>
                <a:ea typeface="Google Sans Text"/>
                <a:cs typeface="Google Sans Text"/>
                <a:sym typeface="Google Sans Text"/>
              </a:rPr>
              <a:t>.</a:t>
            </a:r>
            <a:r>
              <a:rPr lang="en">
                <a:solidFill>
                  <a:schemeClr val="dk2"/>
                </a:solidFill>
                <a:latin typeface="Google Sans Text"/>
                <a:ea typeface="Google Sans Text"/>
                <a:cs typeface="Google Sans Text"/>
                <a:sym typeface="Google Sans Text"/>
              </a:rPr>
              <a:t> Often excel for tasks that are close to their training domain.</a:t>
            </a:r>
            <a:endParaRPr>
              <a:solidFill>
                <a:schemeClr val="dk2"/>
              </a:solidFill>
              <a:latin typeface="Google Sans Text"/>
              <a:ea typeface="Google Sans Text"/>
              <a:cs typeface="Google Sans Text"/>
              <a:sym typeface="Google Sans Text"/>
            </a:endParaRPr>
          </a:p>
          <a:p>
            <a:pPr indent="-317500" lvl="0" marL="457200" rtl="0" algn="l">
              <a:spcBef>
                <a:spcPts val="0"/>
              </a:spcBef>
              <a:spcAft>
                <a:spcPts val="0"/>
              </a:spcAft>
              <a:buClr>
                <a:schemeClr val="dk2"/>
              </a:buClr>
              <a:buSzPts val="1400"/>
              <a:buFont typeface="Google Sans Text"/>
              <a:buAutoNum type="romanLcParenBoth"/>
            </a:pPr>
            <a:r>
              <a:rPr i="1" lang="en">
                <a:solidFill>
                  <a:schemeClr val="accent2"/>
                </a:solidFill>
                <a:latin typeface="Google Sans Text"/>
                <a:ea typeface="Google Sans Text"/>
                <a:cs typeface="Google Sans Text"/>
                <a:sym typeface="Google Sans Text"/>
              </a:rPr>
              <a:t>Step-Limited</a:t>
            </a:r>
            <a:r>
              <a:rPr lang="en">
                <a:solidFill>
                  <a:schemeClr val="accent2"/>
                </a:solidFill>
                <a:latin typeface="Google Sans Text"/>
                <a:ea typeface="Google Sans Text"/>
                <a:cs typeface="Google Sans Text"/>
                <a:sym typeface="Google Sans Text"/>
              </a:rPr>
              <a:t>.</a:t>
            </a:r>
            <a:r>
              <a:rPr lang="en">
                <a:solidFill>
                  <a:schemeClr val="dk2"/>
                </a:solidFill>
                <a:latin typeface="Google Sans Text"/>
                <a:ea typeface="Google Sans Text"/>
                <a:cs typeface="Google Sans Text"/>
                <a:sym typeface="Google Sans Text"/>
              </a:rPr>
              <a:t> Struggle to generalize to longer training regime (</a:t>
            </a:r>
            <a:r>
              <a:rPr i="1" lang="en">
                <a:solidFill>
                  <a:schemeClr val="dk2"/>
                </a:solidFill>
                <a:latin typeface="Google Sans Text"/>
                <a:ea typeface="Google Sans Text"/>
                <a:cs typeface="Google Sans Text"/>
                <a:sym typeface="Google Sans Text"/>
              </a:rPr>
              <a:t>&gt;10K</a:t>
            </a:r>
            <a:r>
              <a:rPr lang="en">
                <a:solidFill>
                  <a:schemeClr val="dk2"/>
                </a:solidFill>
                <a:latin typeface="Google Sans Text"/>
                <a:ea typeface="Google Sans Text"/>
                <a:cs typeface="Google Sans Text"/>
                <a:sym typeface="Google Sans Text"/>
              </a:rPr>
              <a:t> of iterations).</a:t>
            </a:r>
            <a:endParaRPr>
              <a:solidFill>
                <a:schemeClr val="dk2"/>
              </a:solidFill>
              <a:latin typeface="Google Sans Text"/>
              <a:ea typeface="Google Sans Text"/>
              <a:cs typeface="Google Sans Text"/>
              <a:sym typeface="Google Sans Text"/>
            </a:endParaRPr>
          </a:p>
          <a:p>
            <a:pPr indent="-317500" lvl="0" marL="457200" rtl="0" algn="l">
              <a:spcBef>
                <a:spcPts val="0"/>
              </a:spcBef>
              <a:spcAft>
                <a:spcPts val="0"/>
              </a:spcAft>
              <a:buClr>
                <a:schemeClr val="dk2"/>
              </a:buClr>
              <a:buSzPts val="1400"/>
              <a:buFont typeface="Google Sans Text"/>
              <a:buAutoNum type="romanLcParenBoth"/>
            </a:pPr>
            <a:r>
              <a:rPr i="1" lang="en">
                <a:solidFill>
                  <a:schemeClr val="accent2"/>
                </a:solidFill>
                <a:latin typeface="Google Sans Text"/>
                <a:ea typeface="Google Sans Text"/>
                <a:cs typeface="Google Sans Text"/>
                <a:sym typeface="Google Sans Text"/>
              </a:rPr>
              <a:t>Computationally Heavy</a:t>
            </a:r>
            <a:r>
              <a:rPr lang="en">
                <a:solidFill>
                  <a:schemeClr val="accent2"/>
                </a:solidFill>
                <a:latin typeface="Google Sans Text"/>
                <a:ea typeface="Google Sans Text"/>
                <a:cs typeface="Google Sans Text"/>
                <a:sym typeface="Google Sans Text"/>
              </a:rPr>
              <a:t>.</a:t>
            </a:r>
            <a:r>
              <a:rPr lang="en">
                <a:solidFill>
                  <a:schemeClr val="dk2"/>
                </a:solidFill>
                <a:latin typeface="Google Sans Text"/>
                <a:ea typeface="Google Sans Text"/>
                <a:cs typeface="Google Sans Text"/>
                <a:sym typeface="Google Sans Text"/>
              </a:rPr>
              <a:t> The weight updates can be expensive to compute.</a:t>
            </a:r>
            <a:endParaRPr>
              <a:solidFill>
                <a:schemeClr val="accent1"/>
              </a:solidFill>
              <a:latin typeface="Google Sans Text"/>
              <a:ea typeface="Google Sans Text"/>
              <a:cs typeface="Google Sans Text"/>
              <a:sym typeface="Google Sans Text"/>
            </a:endParaRPr>
          </a:p>
          <a:p>
            <a:pPr indent="0" lvl="0" marL="0" rtl="0" algn="l">
              <a:spcBef>
                <a:spcPts val="0"/>
              </a:spcBef>
              <a:spcAft>
                <a:spcPts val="0"/>
              </a:spcAft>
              <a:buNone/>
            </a:pPr>
            <a:r>
              <a:t/>
            </a:r>
            <a:endParaRPr i="1">
              <a:solidFill>
                <a:schemeClr val="dk2"/>
              </a:solidFill>
              <a:latin typeface="Google Sans Text"/>
              <a:ea typeface="Google Sans Text"/>
              <a:cs typeface="Google Sans Text"/>
              <a:sym typeface="Google Sans Text"/>
            </a:endParaRPr>
          </a:p>
        </p:txBody>
      </p:sp>
      <p:sp>
        <p:nvSpPr>
          <p:cNvPr id="2029" name="Google Shape;2029;p146"/>
          <p:cNvSpPr txBox="1"/>
          <p:nvPr/>
        </p:nvSpPr>
        <p:spPr>
          <a:xfrm>
            <a:off x="4929450" y="1458190"/>
            <a:ext cx="9867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Google Sans Text"/>
                <a:ea typeface="Google Sans Text"/>
                <a:cs typeface="Google Sans Text"/>
                <a:sym typeface="Google Sans Text"/>
              </a:rPr>
              <a:t>Limitations</a:t>
            </a:r>
            <a:endParaRPr sz="1200">
              <a:solidFill>
                <a:schemeClr val="dk1"/>
              </a:solidFill>
              <a:latin typeface="Google Sans Text"/>
              <a:ea typeface="Google Sans Text"/>
              <a:cs typeface="Google Sans Text"/>
              <a:sym typeface="Google Sans Text"/>
            </a:endParaRPr>
          </a:p>
        </p:txBody>
      </p:sp>
      <p:sp>
        <p:nvSpPr>
          <p:cNvPr id="2030" name="Google Shape;2030;p146"/>
          <p:cNvSpPr txBox="1"/>
          <p:nvPr/>
        </p:nvSpPr>
        <p:spPr>
          <a:xfrm>
            <a:off x="457200" y="3546727"/>
            <a:ext cx="7425600" cy="163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latin typeface="Google Sans Text"/>
                <a:ea typeface="Google Sans Text"/>
                <a:cs typeface="Google Sans Text"/>
                <a:sym typeface="Google Sans Text"/>
              </a:rPr>
              <a:t>Modern optimization problems often involves fine-tuning a model from a pre-existing checkpoint. This addresses two limitations:</a:t>
            </a:r>
            <a:endParaRPr>
              <a:solidFill>
                <a:schemeClr val="dk2"/>
              </a:solidFill>
              <a:latin typeface="Google Sans Text"/>
              <a:ea typeface="Google Sans Text"/>
              <a:cs typeface="Google Sans Text"/>
              <a:sym typeface="Google Sans Text"/>
            </a:endParaRPr>
          </a:p>
          <a:p>
            <a:pPr indent="-317500" lvl="0" marL="457200" rtl="0" algn="l">
              <a:lnSpc>
                <a:spcPct val="115000"/>
              </a:lnSpc>
              <a:spcBef>
                <a:spcPts val="0"/>
              </a:spcBef>
              <a:spcAft>
                <a:spcPts val="0"/>
              </a:spcAft>
              <a:buClr>
                <a:schemeClr val="dk2"/>
              </a:buClr>
              <a:buSzPts val="1400"/>
              <a:buFont typeface="Google Sans Text"/>
              <a:buChar char="●"/>
            </a:pPr>
            <a:r>
              <a:rPr lang="en">
                <a:solidFill>
                  <a:schemeClr val="dk2"/>
                </a:solidFill>
                <a:latin typeface="Google Sans Text"/>
                <a:ea typeface="Google Sans Text"/>
                <a:cs typeface="Google Sans Text"/>
                <a:sym typeface="Google Sans Text"/>
              </a:rPr>
              <a:t>Limitation (i): we can leverage the model and checkpoint's inductive bias.</a:t>
            </a:r>
            <a:endParaRPr>
              <a:solidFill>
                <a:schemeClr val="dk2"/>
              </a:solidFill>
              <a:latin typeface="Google Sans Text"/>
              <a:ea typeface="Google Sans Text"/>
              <a:cs typeface="Google Sans Text"/>
              <a:sym typeface="Google Sans Text"/>
            </a:endParaRPr>
          </a:p>
          <a:p>
            <a:pPr indent="-317500" lvl="0" marL="457200" rtl="0" algn="l">
              <a:lnSpc>
                <a:spcPct val="115000"/>
              </a:lnSpc>
              <a:spcBef>
                <a:spcPts val="0"/>
              </a:spcBef>
              <a:spcAft>
                <a:spcPts val="0"/>
              </a:spcAft>
              <a:buClr>
                <a:schemeClr val="dk2"/>
              </a:buClr>
              <a:buSzPts val="1400"/>
              <a:buFont typeface="Google Sans Text"/>
              <a:buChar char="●"/>
            </a:pPr>
            <a:r>
              <a:rPr lang="en">
                <a:solidFill>
                  <a:schemeClr val="dk2"/>
                </a:solidFill>
                <a:latin typeface="Google Sans Text"/>
                <a:ea typeface="Google Sans Text"/>
                <a:cs typeface="Google Sans Text"/>
                <a:sym typeface="Google Sans Text"/>
              </a:rPr>
              <a:t>Limitation (ii): fine-tuning typically requires fewer optimization steps.</a:t>
            </a:r>
            <a:endParaRPr>
              <a:solidFill>
                <a:schemeClr val="dk2"/>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rPr lang="en">
                <a:solidFill>
                  <a:schemeClr val="dk2"/>
                </a:solidFill>
                <a:latin typeface="Google Sans Text"/>
                <a:ea typeface="Google Sans Text"/>
                <a:cs typeface="Google Sans Text"/>
                <a:sym typeface="Google Sans Text"/>
              </a:rPr>
              <a:t>Our lightweight optimizer design specifically addresses the third limitation.</a:t>
            </a:r>
            <a:endParaRPr>
              <a:solidFill>
                <a:schemeClr val="dk2"/>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t/>
            </a:r>
            <a:endParaRPr>
              <a:solidFill>
                <a:schemeClr val="dk2"/>
              </a:solidFill>
              <a:latin typeface="Google Sans Text"/>
              <a:ea typeface="Google Sans Text"/>
              <a:cs typeface="Google Sans Text"/>
              <a:sym typeface="Google Sans Tex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4" name="Shape 2034"/>
        <p:cNvGrpSpPr/>
        <p:nvPr/>
      </p:nvGrpSpPr>
      <p:grpSpPr>
        <a:xfrm>
          <a:off x="0" y="0"/>
          <a:ext cx="0" cy="0"/>
          <a:chOff x="0" y="0"/>
          <a:chExt cx="0" cy="0"/>
        </a:xfrm>
      </p:grpSpPr>
      <p:sp>
        <p:nvSpPr>
          <p:cNvPr id="2035" name="Google Shape;2035;p147"/>
          <p:cNvSpPr/>
          <p:nvPr/>
        </p:nvSpPr>
        <p:spPr>
          <a:xfrm>
            <a:off x="766000" y="3161575"/>
            <a:ext cx="7202400" cy="1477800"/>
          </a:xfrm>
          <a:prstGeom prst="roundRect">
            <a:avLst>
              <a:gd fmla="val 16667" name="adj"/>
            </a:avLst>
          </a:prstGeom>
          <a:noFill/>
          <a:ln cap="flat" cmpd="sng" w="9525">
            <a:solidFill>
              <a:srgbClr val="5F63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2"/>
                </a:solidFill>
                <a:latin typeface="Google Sans Text"/>
                <a:ea typeface="Google Sans Text"/>
                <a:cs typeface="Google Sans Text"/>
                <a:sym typeface="Google Sans Text"/>
              </a:rPr>
              <a:t>New</a:t>
            </a:r>
            <a:r>
              <a:rPr lang="en">
                <a:solidFill>
                  <a:schemeClr val="dk2"/>
                </a:solidFill>
                <a:latin typeface="Google Sans Text"/>
                <a:ea typeface="Google Sans Text"/>
                <a:cs typeface="Google Sans Text"/>
                <a:sym typeface="Google Sans Text"/>
              </a:rPr>
              <a:t> Gemini models ships with an optimal learned optimizer for best fine-tuning results: </a:t>
            </a:r>
            <a:endParaRPr>
              <a:solidFill>
                <a:schemeClr val="dk2"/>
              </a:solidFill>
              <a:latin typeface="Google Sans Text"/>
              <a:ea typeface="Google Sans Text"/>
              <a:cs typeface="Google Sans Text"/>
              <a:sym typeface="Google Sans Text"/>
            </a:endParaRPr>
          </a:p>
          <a:p>
            <a:pPr indent="-317500" lvl="0" marL="457200" rtl="0" algn="l">
              <a:spcBef>
                <a:spcPts val="0"/>
              </a:spcBef>
              <a:spcAft>
                <a:spcPts val="0"/>
              </a:spcAft>
              <a:buClr>
                <a:schemeClr val="dk2"/>
              </a:buClr>
              <a:buSzPts val="1400"/>
              <a:buFont typeface="Google Sans Text"/>
              <a:buChar char="●"/>
            </a:pPr>
            <a:r>
              <a:rPr lang="en">
                <a:solidFill>
                  <a:schemeClr val="dk2"/>
                </a:solidFill>
                <a:latin typeface="Google Sans Text"/>
                <a:ea typeface="Google Sans Text"/>
                <a:cs typeface="Google Sans Text"/>
                <a:sym typeface="Google Sans Text"/>
              </a:rPr>
              <a:t>Out-of-the-box fast and efficient performance. </a:t>
            </a:r>
            <a:endParaRPr>
              <a:solidFill>
                <a:schemeClr val="dk2"/>
              </a:solidFill>
              <a:latin typeface="Google Sans Text"/>
              <a:ea typeface="Google Sans Text"/>
              <a:cs typeface="Google Sans Text"/>
              <a:sym typeface="Google Sans Text"/>
            </a:endParaRPr>
          </a:p>
          <a:p>
            <a:pPr indent="-317500" lvl="0" marL="457200" rtl="0" algn="l">
              <a:spcBef>
                <a:spcPts val="0"/>
              </a:spcBef>
              <a:spcAft>
                <a:spcPts val="0"/>
              </a:spcAft>
              <a:buClr>
                <a:schemeClr val="dk2"/>
              </a:buClr>
              <a:buSzPts val="1400"/>
              <a:buFont typeface="Google Sans Text"/>
              <a:buChar char="●"/>
            </a:pPr>
            <a:r>
              <a:rPr lang="en">
                <a:solidFill>
                  <a:schemeClr val="dk2"/>
                </a:solidFill>
                <a:latin typeface="Google Sans Text"/>
                <a:ea typeface="Google Sans Text"/>
                <a:cs typeface="Google Sans Text"/>
                <a:sym typeface="Google Sans Text"/>
              </a:rPr>
              <a:t>No optimizer guesswork. </a:t>
            </a:r>
            <a:endParaRPr>
              <a:solidFill>
                <a:schemeClr val="dk2"/>
              </a:solidFill>
              <a:latin typeface="Google Sans Text"/>
              <a:ea typeface="Google Sans Text"/>
              <a:cs typeface="Google Sans Text"/>
              <a:sym typeface="Google Sans Text"/>
            </a:endParaRPr>
          </a:p>
          <a:p>
            <a:pPr indent="-317500" lvl="0" marL="457200" rtl="0" algn="l">
              <a:spcBef>
                <a:spcPts val="0"/>
              </a:spcBef>
              <a:spcAft>
                <a:spcPts val="0"/>
              </a:spcAft>
              <a:buClr>
                <a:schemeClr val="dk2"/>
              </a:buClr>
              <a:buSzPts val="1400"/>
              <a:buFont typeface="Google Sans Text"/>
              <a:buChar char="●"/>
            </a:pPr>
            <a:r>
              <a:rPr lang="en">
                <a:solidFill>
                  <a:schemeClr val="dk2"/>
                </a:solidFill>
                <a:latin typeface="Google Sans Text"/>
                <a:ea typeface="Google Sans Text"/>
                <a:cs typeface="Google Sans Text"/>
                <a:sym typeface="Google Sans Text"/>
              </a:rPr>
              <a:t>No hyper-parameters to tune.</a:t>
            </a:r>
            <a:endParaRPr>
              <a:solidFill>
                <a:schemeClr val="accent1"/>
              </a:solidFill>
              <a:latin typeface="Google Sans Text"/>
              <a:ea typeface="Google Sans Text"/>
              <a:cs typeface="Google Sans Text"/>
              <a:sym typeface="Google Sans Text"/>
            </a:endParaRPr>
          </a:p>
        </p:txBody>
      </p:sp>
      <p:sp>
        <p:nvSpPr>
          <p:cNvPr id="2036" name="Google Shape;2036;p147"/>
          <p:cNvSpPr txBox="1"/>
          <p:nvPr>
            <p:ph type="title"/>
          </p:nvPr>
        </p:nvSpPr>
        <p:spPr>
          <a:xfrm>
            <a:off x="457200" y="457200"/>
            <a:ext cx="54588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Design &amp; Vision</a:t>
            </a:r>
            <a:endParaRPr/>
          </a:p>
        </p:txBody>
      </p:sp>
      <p:sp>
        <p:nvSpPr>
          <p:cNvPr id="2037" name="Google Shape;2037;p147"/>
          <p:cNvSpPr/>
          <p:nvPr/>
        </p:nvSpPr>
        <p:spPr>
          <a:xfrm>
            <a:off x="774200" y="1258675"/>
            <a:ext cx="7305600" cy="1590600"/>
          </a:xfrm>
          <a:prstGeom prst="roundRect">
            <a:avLst>
              <a:gd fmla="val 16667" name="adj"/>
            </a:avLst>
          </a:prstGeom>
          <a:noFill/>
          <a:ln cap="flat" cmpd="sng" w="9525">
            <a:solidFill>
              <a:srgbClr val="5F63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Google Sans Text"/>
                <a:ea typeface="Google Sans Text"/>
                <a:cs typeface="Google Sans Text"/>
                <a:sym typeface="Google Sans Text"/>
              </a:rPr>
              <a:t>Develop a </a:t>
            </a:r>
            <a:r>
              <a:rPr lang="en">
                <a:solidFill>
                  <a:schemeClr val="accent1"/>
                </a:solidFill>
                <a:latin typeface="Google Sans Text"/>
                <a:ea typeface="Google Sans Text"/>
                <a:cs typeface="Google Sans Text"/>
                <a:sym typeface="Google Sans Text"/>
              </a:rPr>
              <a:t>lightweight</a:t>
            </a:r>
            <a:r>
              <a:rPr lang="en">
                <a:solidFill>
                  <a:schemeClr val="dk2"/>
                </a:solidFill>
                <a:latin typeface="Google Sans Text"/>
                <a:ea typeface="Google Sans Text"/>
                <a:cs typeface="Google Sans Text"/>
                <a:sym typeface="Google Sans Text"/>
              </a:rPr>
              <a:t> and </a:t>
            </a:r>
            <a:r>
              <a:rPr lang="en">
                <a:solidFill>
                  <a:schemeClr val="accent1"/>
                </a:solidFill>
                <a:latin typeface="Google Sans Text"/>
                <a:ea typeface="Google Sans Text"/>
                <a:cs typeface="Google Sans Text"/>
                <a:sym typeface="Google Sans Text"/>
              </a:rPr>
              <a:t>efficient</a:t>
            </a:r>
            <a:r>
              <a:rPr lang="en">
                <a:solidFill>
                  <a:schemeClr val="dk2"/>
                </a:solidFill>
                <a:latin typeface="Google Sans Text"/>
                <a:ea typeface="Google Sans Text"/>
                <a:cs typeface="Google Sans Text"/>
                <a:sym typeface="Google Sans Text"/>
              </a:rPr>
              <a:t> optimizer specifically designed for fine-tuning a given Gemini model:</a:t>
            </a:r>
            <a:endParaRPr>
              <a:solidFill>
                <a:schemeClr val="dk2"/>
              </a:solidFill>
              <a:latin typeface="Google Sans Text"/>
              <a:ea typeface="Google Sans Text"/>
              <a:cs typeface="Google Sans Text"/>
              <a:sym typeface="Google Sans Text"/>
            </a:endParaRPr>
          </a:p>
          <a:p>
            <a:pPr indent="-317500" lvl="0" marL="457200" rtl="0" algn="l">
              <a:lnSpc>
                <a:spcPct val="115000"/>
              </a:lnSpc>
              <a:spcBef>
                <a:spcPts val="0"/>
              </a:spcBef>
              <a:spcAft>
                <a:spcPts val="0"/>
              </a:spcAft>
              <a:buClr>
                <a:schemeClr val="dk2"/>
              </a:buClr>
              <a:buSzPts val="1400"/>
              <a:buFont typeface="Google Sans Text"/>
              <a:buChar char="●"/>
            </a:pPr>
            <a:r>
              <a:rPr i="1" lang="en">
                <a:solidFill>
                  <a:schemeClr val="dk2"/>
                </a:solidFill>
                <a:latin typeface="Google Sans Text"/>
                <a:ea typeface="Google Sans Text"/>
                <a:cs typeface="Google Sans Text"/>
                <a:sym typeface="Google Sans Text"/>
              </a:rPr>
              <a:t>Lightweight &amp; Efficient</a:t>
            </a:r>
            <a:r>
              <a:rPr lang="en">
                <a:solidFill>
                  <a:schemeClr val="dk2"/>
                </a:solidFill>
                <a:latin typeface="Google Sans Text"/>
                <a:ea typeface="Google Sans Text"/>
                <a:cs typeface="Google Sans Text"/>
                <a:sym typeface="Google Sans Text"/>
              </a:rPr>
              <a:t>: Minimal overhead, fast.</a:t>
            </a:r>
            <a:endParaRPr>
              <a:solidFill>
                <a:schemeClr val="dk2"/>
              </a:solidFill>
              <a:latin typeface="Google Sans Text"/>
              <a:ea typeface="Google Sans Text"/>
              <a:cs typeface="Google Sans Text"/>
              <a:sym typeface="Google Sans Text"/>
            </a:endParaRPr>
          </a:p>
          <a:p>
            <a:pPr indent="-317500" lvl="0" marL="457200" rtl="0" algn="l">
              <a:lnSpc>
                <a:spcPct val="115000"/>
              </a:lnSpc>
              <a:spcBef>
                <a:spcPts val="0"/>
              </a:spcBef>
              <a:spcAft>
                <a:spcPts val="0"/>
              </a:spcAft>
              <a:buClr>
                <a:schemeClr val="dk2"/>
              </a:buClr>
              <a:buSzPts val="1400"/>
              <a:buFont typeface="Google Sans Text"/>
              <a:buChar char="●"/>
            </a:pPr>
            <a:r>
              <a:rPr i="1" lang="en">
                <a:solidFill>
                  <a:schemeClr val="dk2"/>
                </a:solidFill>
                <a:latin typeface="Google Sans Text"/>
                <a:ea typeface="Google Sans Text"/>
                <a:cs typeface="Google Sans Text"/>
                <a:sym typeface="Google Sans Text"/>
              </a:rPr>
              <a:t>Specialized for Fine-tuning</a:t>
            </a:r>
            <a:r>
              <a:rPr lang="en">
                <a:solidFill>
                  <a:schemeClr val="dk2"/>
                </a:solidFill>
                <a:latin typeface="Google Sans Text"/>
                <a:ea typeface="Google Sans Text"/>
                <a:cs typeface="Google Sans Text"/>
                <a:sym typeface="Google Sans Text"/>
              </a:rPr>
              <a:t>: Optimized for model &amp; checkpoint in mind.</a:t>
            </a:r>
            <a:endParaRPr sz="1100">
              <a:solidFill>
                <a:schemeClr val="accent1"/>
              </a:solidFill>
              <a:latin typeface="Google Sans Text"/>
              <a:ea typeface="Google Sans Text"/>
              <a:cs typeface="Google Sans Text"/>
              <a:sym typeface="Google Sans Text"/>
            </a:endParaRPr>
          </a:p>
        </p:txBody>
      </p:sp>
      <p:sp>
        <p:nvSpPr>
          <p:cNvPr id="2038" name="Google Shape;2038;p147"/>
          <p:cNvSpPr txBox="1"/>
          <p:nvPr/>
        </p:nvSpPr>
        <p:spPr>
          <a:xfrm>
            <a:off x="1332225" y="1083975"/>
            <a:ext cx="16803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Google Sans Text"/>
                <a:ea typeface="Google Sans Text"/>
                <a:cs typeface="Google Sans Text"/>
                <a:sym typeface="Google Sans Text"/>
              </a:rPr>
              <a:t>Our D</a:t>
            </a:r>
            <a:r>
              <a:rPr lang="en" sz="1200">
                <a:solidFill>
                  <a:schemeClr val="dk1"/>
                </a:solidFill>
                <a:latin typeface="Google Sans Text"/>
                <a:ea typeface="Google Sans Text"/>
                <a:cs typeface="Google Sans Text"/>
                <a:sym typeface="Google Sans Text"/>
              </a:rPr>
              <a:t>esign Principle</a:t>
            </a:r>
            <a:endParaRPr sz="1200">
              <a:solidFill>
                <a:schemeClr val="dk1"/>
              </a:solidFill>
              <a:latin typeface="Google Sans Text"/>
              <a:ea typeface="Google Sans Text"/>
              <a:cs typeface="Google Sans Text"/>
              <a:sym typeface="Google Sans Text"/>
            </a:endParaRPr>
          </a:p>
        </p:txBody>
      </p:sp>
      <p:sp>
        <p:nvSpPr>
          <p:cNvPr id="2039" name="Google Shape;2039;p147"/>
          <p:cNvSpPr txBox="1"/>
          <p:nvPr/>
        </p:nvSpPr>
        <p:spPr>
          <a:xfrm>
            <a:off x="1127922" y="2977525"/>
            <a:ext cx="2088900" cy="3693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Google Sans Text"/>
                <a:ea typeface="Google Sans Text"/>
                <a:cs typeface="Google Sans Text"/>
                <a:sym typeface="Google Sans Text"/>
              </a:rPr>
              <a:t>Our Vision for the Future</a:t>
            </a:r>
            <a:endParaRPr sz="1200">
              <a:solidFill>
                <a:schemeClr val="dk1"/>
              </a:solidFill>
              <a:latin typeface="Google Sans Text"/>
              <a:ea typeface="Google Sans Text"/>
              <a:cs typeface="Google Sans Text"/>
              <a:sym typeface="Google Sans Tex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148"/>
          <p:cNvSpPr/>
          <p:nvPr/>
        </p:nvSpPr>
        <p:spPr>
          <a:xfrm>
            <a:off x="1649050" y="4209987"/>
            <a:ext cx="1702800" cy="523200"/>
          </a:xfrm>
          <a:prstGeom prst="wedgeRectCallout">
            <a:avLst>
              <a:gd fmla="val 21933" name="adj1"/>
              <a:gd fmla="val -143714" name="adj2"/>
            </a:avLst>
          </a:prstGeom>
          <a:solidFill>
            <a:srgbClr val="FCE5C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900">
                <a:solidFill>
                  <a:srgbClr val="595959"/>
                </a:solidFill>
              </a:rPr>
              <a:t>Learned hyper-parameters: mixing coefficients and learning rate.</a:t>
            </a:r>
            <a:endParaRPr i="1" sz="900">
              <a:solidFill>
                <a:srgbClr val="595959"/>
              </a:solidFill>
            </a:endParaRPr>
          </a:p>
          <a:p>
            <a:pPr indent="0" lvl="0" marL="0" rtl="0" algn="l">
              <a:spcBef>
                <a:spcPts val="0"/>
              </a:spcBef>
              <a:spcAft>
                <a:spcPts val="0"/>
              </a:spcAft>
              <a:buNone/>
            </a:pPr>
            <a:r>
              <a:t/>
            </a:r>
            <a:endParaRPr sz="900">
              <a:solidFill>
                <a:srgbClr val="595959"/>
              </a:solidFill>
            </a:endParaRPr>
          </a:p>
        </p:txBody>
      </p:sp>
      <p:sp>
        <p:nvSpPr>
          <p:cNvPr id="2045" name="Google Shape;2045;p148"/>
          <p:cNvSpPr txBox="1"/>
          <p:nvPr>
            <p:ph type="title"/>
          </p:nvPr>
        </p:nvSpPr>
        <p:spPr>
          <a:xfrm>
            <a:off x="457200" y="457200"/>
            <a:ext cx="70200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Learned Layer-wise Learning Rate Scheduler</a:t>
            </a:r>
            <a:endParaRPr/>
          </a:p>
        </p:txBody>
      </p:sp>
      <p:pic>
        <p:nvPicPr>
          <p:cNvPr id="2046" name="Google Shape;2046;p148"/>
          <p:cNvPicPr preferRelativeResize="0"/>
          <p:nvPr/>
        </p:nvPicPr>
        <p:blipFill>
          <a:blip r:embed="rId3">
            <a:alphaModFix/>
          </a:blip>
          <a:stretch>
            <a:fillRect/>
          </a:stretch>
        </p:blipFill>
        <p:spPr>
          <a:xfrm>
            <a:off x="1287825" y="3191686"/>
            <a:ext cx="2024350" cy="634064"/>
          </a:xfrm>
          <a:prstGeom prst="rect">
            <a:avLst/>
          </a:prstGeom>
          <a:noFill/>
          <a:ln>
            <a:noFill/>
          </a:ln>
        </p:spPr>
      </p:pic>
      <p:sp>
        <p:nvSpPr>
          <p:cNvPr id="2047" name="Google Shape;2047;p148"/>
          <p:cNvSpPr/>
          <p:nvPr/>
        </p:nvSpPr>
        <p:spPr>
          <a:xfrm>
            <a:off x="2808225" y="2602529"/>
            <a:ext cx="2307300" cy="523200"/>
          </a:xfrm>
          <a:prstGeom prst="wedgeRectCallout">
            <a:avLst>
              <a:gd fmla="val -37651" name="adj1"/>
              <a:gd fmla="val 91327" name="adj2"/>
            </a:avLst>
          </a:prstGeom>
          <a:solidFill>
            <a:srgbClr val="FCE5C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accent2"/>
                </a:solidFill>
              </a:rPr>
              <a:t>Set of </a:t>
            </a:r>
            <a:r>
              <a:rPr i="1" lang="en" sz="1100">
                <a:solidFill>
                  <a:schemeClr val="accent2"/>
                </a:solidFill>
              </a:rPr>
              <a:t>P</a:t>
            </a:r>
            <a:r>
              <a:rPr lang="en" sz="1100">
                <a:solidFill>
                  <a:schemeClr val="accent2"/>
                </a:solidFill>
              </a:rPr>
              <a:t> normalized directions given by some known minimizers.</a:t>
            </a:r>
            <a:endParaRPr sz="1100">
              <a:solidFill>
                <a:schemeClr val="accent2"/>
              </a:solidFill>
              <a:latin typeface="Google Sans Text"/>
              <a:ea typeface="Google Sans Text"/>
              <a:cs typeface="Google Sans Text"/>
              <a:sym typeface="Google Sans Text"/>
            </a:endParaRPr>
          </a:p>
        </p:txBody>
      </p:sp>
      <p:sp>
        <p:nvSpPr>
          <p:cNvPr id="2048" name="Google Shape;2048;p148"/>
          <p:cNvSpPr/>
          <p:nvPr/>
        </p:nvSpPr>
        <p:spPr>
          <a:xfrm>
            <a:off x="1506600" y="4210005"/>
            <a:ext cx="2361000" cy="590700"/>
          </a:xfrm>
          <a:prstGeom prst="wedgeRectCallout">
            <a:avLst>
              <a:gd fmla="val -20606" name="adj1"/>
              <a:gd fmla="val -138570" name="adj2"/>
            </a:avLst>
          </a:prstGeom>
          <a:solidFill>
            <a:srgbClr val="FCE5C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i="1" lang="en" sz="1100">
                <a:solidFill>
                  <a:schemeClr val="accent2"/>
                </a:solidFill>
              </a:rPr>
              <a:t>Learned hyper-parameters:</a:t>
            </a:r>
            <a:r>
              <a:rPr lang="en" sz="1100">
                <a:solidFill>
                  <a:schemeClr val="accent2"/>
                </a:solidFill>
              </a:rPr>
              <a:t> </a:t>
            </a:r>
            <a:r>
              <a:rPr lang="en" sz="1100">
                <a:solidFill>
                  <a:schemeClr val="accent2"/>
                </a:solidFill>
              </a:rPr>
              <a:t>mixing coefficients and learning rate.</a:t>
            </a:r>
            <a:endParaRPr sz="1100">
              <a:solidFill>
                <a:schemeClr val="accent2"/>
              </a:solidFill>
            </a:endParaRPr>
          </a:p>
        </p:txBody>
      </p:sp>
      <p:sp>
        <p:nvSpPr>
          <p:cNvPr id="2049" name="Google Shape;2049;p148"/>
          <p:cNvSpPr/>
          <p:nvPr/>
        </p:nvSpPr>
        <p:spPr>
          <a:xfrm>
            <a:off x="2652625" y="4198375"/>
            <a:ext cx="402600" cy="42900"/>
          </a:xfrm>
          <a:prstGeom prst="rect">
            <a:avLst/>
          </a:prstGeom>
          <a:solidFill>
            <a:srgbClr val="FCE5C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Text"/>
              <a:ea typeface="Google Sans Text"/>
              <a:cs typeface="Google Sans Text"/>
              <a:sym typeface="Google Sans Text"/>
            </a:endParaRPr>
          </a:p>
        </p:txBody>
      </p:sp>
      <p:sp>
        <p:nvSpPr>
          <p:cNvPr id="2050" name="Google Shape;2050;p148"/>
          <p:cNvSpPr txBox="1"/>
          <p:nvPr/>
        </p:nvSpPr>
        <p:spPr>
          <a:xfrm>
            <a:off x="5437200" y="1690650"/>
            <a:ext cx="3384900" cy="2318700"/>
          </a:xfrm>
          <a:prstGeom prst="rect">
            <a:avLst/>
          </a:prstGeom>
          <a:solidFill>
            <a:srgbClr val="FFF2CC">
              <a:alpha val="52940"/>
            </a:srgbClr>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a:solidFill>
                  <a:schemeClr val="dk2"/>
                </a:solidFill>
                <a:latin typeface="Google Sans Text"/>
                <a:ea typeface="Google Sans Text"/>
                <a:cs typeface="Google Sans Text"/>
                <a:sym typeface="Google Sans Text"/>
              </a:rPr>
              <a:t>Benefits:</a:t>
            </a:r>
            <a:endParaRPr b="1" sz="1200">
              <a:solidFill>
                <a:schemeClr val="dk2"/>
              </a:solidFill>
              <a:latin typeface="Google Sans Text"/>
              <a:ea typeface="Google Sans Text"/>
              <a:cs typeface="Google Sans Text"/>
              <a:sym typeface="Google Sans Text"/>
            </a:endParaRPr>
          </a:p>
          <a:p>
            <a:pPr indent="-184150" lvl="0" marL="457200" rtl="0" algn="l">
              <a:lnSpc>
                <a:spcPct val="115000"/>
              </a:lnSpc>
              <a:spcBef>
                <a:spcPts val="0"/>
              </a:spcBef>
              <a:spcAft>
                <a:spcPts val="0"/>
              </a:spcAft>
              <a:buClr>
                <a:schemeClr val="dk2"/>
              </a:buClr>
              <a:buSzPts val="1100"/>
              <a:buChar char="●"/>
            </a:pPr>
            <a:r>
              <a:rPr b="1" lang="en" sz="1100">
                <a:solidFill>
                  <a:schemeClr val="dk2"/>
                </a:solidFill>
                <a:latin typeface="Google Sans Text"/>
                <a:ea typeface="Google Sans Text"/>
                <a:cs typeface="Google Sans Text"/>
                <a:sym typeface="Google Sans Text"/>
              </a:rPr>
              <a:t>Lightweight &amp; Efficient for LLMs. </a:t>
            </a:r>
            <a:r>
              <a:rPr lang="en" sz="1100">
                <a:solidFill>
                  <a:schemeClr val="dk2"/>
                </a:solidFill>
                <a:latin typeface="Google Sans Text"/>
                <a:ea typeface="Google Sans Text"/>
                <a:cs typeface="Google Sans Text"/>
                <a:sym typeface="Google Sans Text"/>
              </a:rPr>
              <a:t>Ideal for fine-tuning large models, even with limited memory.</a:t>
            </a:r>
            <a:endParaRPr sz="1100">
              <a:solidFill>
                <a:schemeClr val="dk2"/>
              </a:solidFill>
              <a:latin typeface="Google Sans Text"/>
              <a:ea typeface="Google Sans Text"/>
              <a:cs typeface="Google Sans Text"/>
              <a:sym typeface="Google Sans Text"/>
            </a:endParaRPr>
          </a:p>
          <a:p>
            <a:pPr indent="-184150" lvl="0" marL="457200" rtl="0" algn="l">
              <a:lnSpc>
                <a:spcPct val="115000"/>
              </a:lnSpc>
              <a:spcBef>
                <a:spcPts val="0"/>
              </a:spcBef>
              <a:spcAft>
                <a:spcPts val="0"/>
              </a:spcAft>
              <a:buClr>
                <a:schemeClr val="dk2"/>
              </a:buClr>
              <a:buSzPts val="1100"/>
              <a:buChar char="●"/>
            </a:pPr>
            <a:r>
              <a:rPr b="1" lang="en" sz="1100">
                <a:solidFill>
                  <a:schemeClr val="dk2"/>
                </a:solidFill>
                <a:latin typeface="Google Sans Text"/>
                <a:ea typeface="Google Sans Text"/>
                <a:cs typeface="Google Sans Text"/>
                <a:sym typeface="Google Sans Text"/>
              </a:rPr>
              <a:t>Bring-your-own-optimizer.</a:t>
            </a:r>
            <a:r>
              <a:rPr lang="en" sz="1100">
                <a:solidFill>
                  <a:schemeClr val="dk2"/>
                </a:solidFill>
                <a:latin typeface="Google Sans Text"/>
                <a:ea typeface="Google Sans Text"/>
                <a:cs typeface="Google Sans Text"/>
                <a:sym typeface="Google Sans Text"/>
              </a:rPr>
              <a:t> As a wrapper, it is easily integratable to any set of existing base optimizers (optax wrapper included).</a:t>
            </a:r>
            <a:endParaRPr sz="1100">
              <a:solidFill>
                <a:schemeClr val="dk2"/>
              </a:solidFill>
              <a:latin typeface="Google Sans Text"/>
              <a:ea typeface="Google Sans Text"/>
              <a:cs typeface="Google Sans Text"/>
              <a:sym typeface="Google Sans Text"/>
            </a:endParaRPr>
          </a:p>
          <a:p>
            <a:pPr indent="-184150" lvl="0" marL="457200" rtl="0" algn="l">
              <a:lnSpc>
                <a:spcPct val="115000"/>
              </a:lnSpc>
              <a:spcBef>
                <a:spcPts val="0"/>
              </a:spcBef>
              <a:spcAft>
                <a:spcPts val="0"/>
              </a:spcAft>
              <a:buClr>
                <a:schemeClr val="dk2"/>
              </a:buClr>
              <a:buSzPts val="1100"/>
              <a:buChar char="●"/>
            </a:pPr>
            <a:r>
              <a:rPr b="1" lang="en" sz="1100">
                <a:solidFill>
                  <a:schemeClr val="dk2"/>
                </a:solidFill>
                <a:latin typeface="Google Sans Text"/>
                <a:ea typeface="Google Sans Text"/>
                <a:cs typeface="Google Sans Text"/>
                <a:sym typeface="Google Sans Text"/>
              </a:rPr>
              <a:t>Improved Generalization. </a:t>
            </a:r>
            <a:r>
              <a:rPr lang="en" sz="1100">
                <a:solidFill>
                  <a:schemeClr val="dk2"/>
                </a:solidFill>
                <a:latin typeface="Google Sans Text"/>
                <a:ea typeface="Google Sans Text"/>
                <a:cs typeface="Google Sans Text"/>
                <a:sym typeface="Google Sans Text"/>
              </a:rPr>
              <a:t>Adapts effectively to various out-of-distribution datasets.</a:t>
            </a:r>
            <a:endParaRPr i="1" sz="1100">
              <a:solidFill>
                <a:schemeClr val="dk2"/>
              </a:solidFill>
              <a:latin typeface="Google Sans Text"/>
              <a:ea typeface="Google Sans Text"/>
              <a:cs typeface="Google Sans Text"/>
              <a:sym typeface="Google Sans Text"/>
            </a:endParaRPr>
          </a:p>
        </p:txBody>
      </p:sp>
      <p:sp>
        <p:nvSpPr>
          <p:cNvPr id="2051" name="Google Shape;2051;p148"/>
          <p:cNvSpPr/>
          <p:nvPr/>
        </p:nvSpPr>
        <p:spPr>
          <a:xfrm>
            <a:off x="369900" y="1090100"/>
            <a:ext cx="4852500" cy="1291200"/>
          </a:xfrm>
          <a:prstGeom prst="roundRect">
            <a:avLst>
              <a:gd fmla="val 16667" name="adj"/>
            </a:avLst>
          </a:prstGeom>
          <a:noFill/>
          <a:ln cap="flat" cmpd="sng" w="9525">
            <a:solidFill>
              <a:srgbClr val="5F63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300">
                <a:solidFill>
                  <a:schemeClr val="dk2"/>
                </a:solidFill>
                <a:latin typeface="Google Sans Text"/>
                <a:ea typeface="Google Sans Text"/>
                <a:cs typeface="Google Sans Text"/>
                <a:sym typeface="Google Sans Text"/>
              </a:rPr>
              <a:t>A learned optimizer designed for fine-tuning LLMs that acts </a:t>
            </a:r>
            <a:r>
              <a:rPr lang="en" sz="1300">
                <a:solidFill>
                  <a:schemeClr val="accent1"/>
                </a:solidFill>
                <a:latin typeface="Google Sans Text"/>
                <a:ea typeface="Google Sans Text"/>
                <a:cs typeface="Google Sans Text"/>
                <a:sym typeface="Google Sans Text"/>
              </a:rPr>
              <a:t>a wrapper around a set of base optimizer</a:t>
            </a:r>
            <a:r>
              <a:rPr lang="en" sz="1300">
                <a:solidFill>
                  <a:schemeClr val="dk2"/>
                </a:solidFill>
                <a:latin typeface="Google Sans Text"/>
                <a:ea typeface="Google Sans Text"/>
                <a:cs typeface="Google Sans Text"/>
                <a:sym typeface="Google Sans Text"/>
              </a:rPr>
              <a:t> directions, learning a linear combination </a:t>
            </a:r>
            <a:r>
              <a:rPr lang="en" sz="1300">
                <a:solidFill>
                  <a:schemeClr val="dk2"/>
                </a:solidFill>
                <a:latin typeface="Google Sans Text"/>
                <a:ea typeface="Google Sans Text"/>
                <a:cs typeface="Google Sans Text"/>
                <a:sym typeface="Google Sans Text"/>
              </a:rPr>
              <a:t>of directions </a:t>
            </a:r>
            <a:r>
              <a:rPr lang="en" sz="1300">
                <a:solidFill>
                  <a:schemeClr val="dk2"/>
                </a:solidFill>
                <a:latin typeface="Google Sans Text"/>
                <a:ea typeface="Google Sans Text"/>
                <a:cs typeface="Google Sans Text"/>
                <a:sym typeface="Google Sans Text"/>
              </a:rPr>
              <a:t>and a learning rate for each layer of the model.</a:t>
            </a:r>
            <a:endParaRPr sz="1300">
              <a:solidFill>
                <a:schemeClr val="dk2"/>
              </a:solidFill>
              <a:latin typeface="Google Sans Text"/>
              <a:ea typeface="Google Sans Text"/>
              <a:cs typeface="Google Sans Text"/>
              <a:sym typeface="Google Sans Text"/>
            </a:endParaRPr>
          </a:p>
        </p:txBody>
      </p:sp>
      <p:sp>
        <p:nvSpPr>
          <p:cNvPr id="2052" name="Google Shape;2052;p148"/>
          <p:cNvSpPr/>
          <p:nvPr/>
        </p:nvSpPr>
        <p:spPr>
          <a:xfrm>
            <a:off x="457200" y="2602429"/>
            <a:ext cx="1800900" cy="523200"/>
          </a:xfrm>
          <a:prstGeom prst="wedgeRectCallout">
            <a:avLst>
              <a:gd fmla="val 20374" name="adj1"/>
              <a:gd fmla="val 91030" name="adj2"/>
            </a:avLst>
          </a:prstGeom>
          <a:solidFill>
            <a:srgbClr val="FCE5CD"/>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sz="1100">
                <a:solidFill>
                  <a:schemeClr val="accent2"/>
                </a:solidFill>
              </a:rPr>
              <a:t>Separate direction for each layer of the network.</a:t>
            </a:r>
            <a:endParaRPr sz="1500">
              <a:solidFill>
                <a:schemeClr val="accent2"/>
              </a:solidFill>
              <a:latin typeface="Google Sans Text"/>
              <a:ea typeface="Google Sans Text"/>
              <a:cs typeface="Google Sans Text"/>
              <a:sym typeface="Google Sans Text"/>
            </a:endParaRPr>
          </a:p>
        </p:txBody>
      </p:sp>
      <p:sp>
        <p:nvSpPr>
          <p:cNvPr id="2053" name="Google Shape;2053;p148"/>
          <p:cNvSpPr txBox="1"/>
          <p:nvPr/>
        </p:nvSpPr>
        <p:spPr>
          <a:xfrm>
            <a:off x="641750" y="901750"/>
            <a:ext cx="8445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Google Sans Text"/>
                <a:ea typeface="Google Sans Text"/>
                <a:cs typeface="Google Sans Text"/>
                <a:sym typeface="Google Sans Text"/>
              </a:rPr>
              <a:t>Key idea</a:t>
            </a:r>
            <a:endParaRPr sz="1100">
              <a:solidFill>
                <a:schemeClr val="dk1"/>
              </a:solidFill>
              <a:latin typeface="Google Sans Text"/>
              <a:ea typeface="Google Sans Text"/>
              <a:cs typeface="Google Sans Text"/>
              <a:sym typeface="Google Sans Tex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7" name="Shape 2057"/>
        <p:cNvGrpSpPr/>
        <p:nvPr/>
      </p:nvGrpSpPr>
      <p:grpSpPr>
        <a:xfrm>
          <a:off x="0" y="0"/>
          <a:ext cx="0" cy="0"/>
          <a:chOff x="0" y="0"/>
          <a:chExt cx="0" cy="0"/>
        </a:xfrm>
      </p:grpSpPr>
      <p:sp>
        <p:nvSpPr>
          <p:cNvPr id="2058" name="Google Shape;2058;p149"/>
          <p:cNvSpPr txBox="1"/>
          <p:nvPr/>
        </p:nvSpPr>
        <p:spPr>
          <a:xfrm>
            <a:off x="0" y="895200"/>
            <a:ext cx="5099100" cy="4192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595959"/>
                </a:solidFill>
                <a:latin typeface="Google Sans Text"/>
                <a:ea typeface="Google Sans Text"/>
                <a:cs typeface="Google Sans Text"/>
                <a:sym typeface="Google Sans Text"/>
              </a:rPr>
              <a:t>The learned optimizer is applied for each layer with the following inputs:</a:t>
            </a:r>
            <a:endParaRPr sz="1200">
              <a:solidFill>
                <a:srgbClr val="595959"/>
              </a:solidFill>
              <a:latin typeface="Google Sans Text"/>
              <a:ea typeface="Google Sans Text"/>
              <a:cs typeface="Google Sans Text"/>
              <a:sym typeface="Google Sans Text"/>
            </a:endParaRPr>
          </a:p>
          <a:p>
            <a:pPr indent="-304800" lvl="0" marL="457200" rtl="0" algn="l">
              <a:lnSpc>
                <a:spcPct val="115000"/>
              </a:lnSpc>
              <a:spcBef>
                <a:spcPts val="0"/>
              </a:spcBef>
              <a:spcAft>
                <a:spcPts val="0"/>
              </a:spcAft>
              <a:buClr>
                <a:srgbClr val="595959"/>
              </a:buClr>
              <a:buSzPts val="1200"/>
              <a:buFont typeface="Google Sans Text"/>
              <a:buChar char="●"/>
            </a:pPr>
            <a:r>
              <a:rPr lang="en" sz="1200">
                <a:solidFill>
                  <a:schemeClr val="accent1"/>
                </a:solidFill>
                <a:latin typeface="Google Sans Text"/>
                <a:ea typeface="Google Sans Text"/>
                <a:cs typeface="Google Sans Text"/>
                <a:sym typeface="Google Sans Text"/>
              </a:rPr>
              <a:t>Time. </a:t>
            </a:r>
            <a:r>
              <a:rPr lang="en" sz="1200">
                <a:solidFill>
                  <a:schemeClr val="dk2"/>
                </a:solidFill>
                <a:latin typeface="Google Sans Text"/>
                <a:ea typeface="Google Sans Text"/>
                <a:cs typeface="Google Sans Text"/>
                <a:sym typeface="Google Sans Text"/>
              </a:rPr>
              <a:t>Optimization training progress.</a:t>
            </a:r>
            <a:endParaRPr sz="1200">
              <a:solidFill>
                <a:schemeClr val="dk2"/>
              </a:solidFill>
              <a:latin typeface="Google Sans Text"/>
              <a:ea typeface="Google Sans Text"/>
              <a:cs typeface="Google Sans Text"/>
              <a:sym typeface="Google Sans Text"/>
            </a:endParaRPr>
          </a:p>
          <a:p>
            <a:pPr indent="-304800" lvl="1" marL="914400" rtl="0" algn="l">
              <a:lnSpc>
                <a:spcPct val="115000"/>
              </a:lnSpc>
              <a:spcBef>
                <a:spcPts val="0"/>
              </a:spcBef>
              <a:spcAft>
                <a:spcPts val="0"/>
              </a:spcAft>
              <a:buClr>
                <a:srgbClr val="595959"/>
              </a:buClr>
              <a:buSzPts val="1200"/>
              <a:buFont typeface="Google Sans Text"/>
              <a:buChar char="○"/>
            </a:pPr>
            <a:r>
              <a:rPr i="1" lang="en" sz="1200">
                <a:solidFill>
                  <a:srgbClr val="595959"/>
                </a:solidFill>
                <a:latin typeface="Google Sans Text"/>
                <a:ea typeface="Google Sans Text"/>
                <a:cs typeface="Google Sans Text"/>
                <a:sym typeface="Google Sans Text"/>
              </a:rPr>
              <a:t>Relative Time</a:t>
            </a:r>
            <a:r>
              <a:rPr lang="en" sz="1200">
                <a:solidFill>
                  <a:srgbClr val="595959"/>
                </a:solidFill>
                <a:latin typeface="Google Sans Text"/>
                <a:ea typeface="Google Sans Text"/>
                <a:cs typeface="Google Sans Text"/>
                <a:sym typeface="Google Sans Text"/>
              </a:rPr>
              <a:t>: Fraction of the current training run completed.</a:t>
            </a:r>
            <a:endParaRPr sz="1200">
              <a:solidFill>
                <a:srgbClr val="595959"/>
              </a:solidFill>
              <a:latin typeface="Google Sans Text"/>
              <a:ea typeface="Google Sans Text"/>
              <a:cs typeface="Google Sans Text"/>
              <a:sym typeface="Google Sans Text"/>
            </a:endParaRPr>
          </a:p>
          <a:p>
            <a:pPr indent="-304800" lvl="1" marL="914400" rtl="0" algn="l">
              <a:lnSpc>
                <a:spcPct val="115000"/>
              </a:lnSpc>
              <a:spcBef>
                <a:spcPts val="0"/>
              </a:spcBef>
              <a:spcAft>
                <a:spcPts val="0"/>
              </a:spcAft>
              <a:buClr>
                <a:srgbClr val="595959"/>
              </a:buClr>
              <a:buSzPts val="1200"/>
              <a:buFont typeface="Google Sans Text"/>
              <a:buChar char="○"/>
            </a:pPr>
            <a:r>
              <a:rPr i="1" lang="en" sz="1200">
                <a:solidFill>
                  <a:srgbClr val="595959"/>
                </a:solidFill>
                <a:latin typeface="Google Sans Text"/>
                <a:ea typeface="Google Sans Text"/>
                <a:cs typeface="Google Sans Text"/>
                <a:sym typeface="Google Sans Text"/>
              </a:rPr>
              <a:t>Absolute Time</a:t>
            </a:r>
            <a:r>
              <a:rPr lang="en" sz="1200">
                <a:solidFill>
                  <a:srgbClr val="595959"/>
                </a:solidFill>
                <a:latin typeface="Google Sans Text"/>
                <a:ea typeface="Google Sans Text"/>
                <a:cs typeface="Google Sans Text"/>
                <a:sym typeface="Google Sans Text"/>
              </a:rPr>
              <a:t>: </a:t>
            </a:r>
            <a:r>
              <a:rPr lang="en" sz="1200">
                <a:solidFill>
                  <a:srgbClr val="595959"/>
                </a:solidFill>
                <a:latin typeface="Google Sans Text"/>
                <a:ea typeface="Google Sans Text"/>
                <a:cs typeface="Google Sans Text"/>
                <a:sym typeface="Google Sans Text"/>
              </a:rPr>
              <a:t>Total training duration.</a:t>
            </a:r>
            <a:endParaRPr sz="1200">
              <a:solidFill>
                <a:srgbClr val="595959"/>
              </a:solidFill>
              <a:latin typeface="Google Sans Text"/>
              <a:ea typeface="Google Sans Text"/>
              <a:cs typeface="Google Sans Text"/>
              <a:sym typeface="Google Sans Text"/>
            </a:endParaRPr>
          </a:p>
          <a:p>
            <a:pPr indent="-304800" lvl="0" marL="457200" rtl="0" algn="l">
              <a:lnSpc>
                <a:spcPct val="115000"/>
              </a:lnSpc>
              <a:spcBef>
                <a:spcPts val="0"/>
              </a:spcBef>
              <a:spcAft>
                <a:spcPts val="0"/>
              </a:spcAft>
              <a:buClr>
                <a:srgbClr val="595959"/>
              </a:buClr>
              <a:buSzPts val="1200"/>
              <a:buFont typeface="Google Sans Text"/>
              <a:buChar char="●"/>
            </a:pPr>
            <a:r>
              <a:rPr lang="en" sz="1200">
                <a:solidFill>
                  <a:schemeClr val="accent1"/>
                </a:solidFill>
                <a:latin typeface="Google Sans Text"/>
                <a:ea typeface="Google Sans Text"/>
                <a:cs typeface="Google Sans Text"/>
                <a:sym typeface="Google Sans Text"/>
              </a:rPr>
              <a:t>Adaptive EMAs</a:t>
            </a:r>
            <a:r>
              <a:rPr lang="en" sz="1200">
                <a:solidFill>
                  <a:srgbClr val="595959"/>
                </a:solidFill>
                <a:latin typeface="Google Sans Text"/>
                <a:ea typeface="Google Sans Text"/>
                <a:cs typeface="Google Sans Text"/>
                <a:sym typeface="Google Sans Text"/>
              </a:rPr>
              <a:t> with different smoothing factors:</a:t>
            </a:r>
            <a:endParaRPr sz="1200">
              <a:solidFill>
                <a:srgbClr val="595959"/>
              </a:solidFill>
              <a:latin typeface="Google Sans Text"/>
              <a:ea typeface="Google Sans Text"/>
              <a:cs typeface="Google Sans Text"/>
              <a:sym typeface="Google Sans Text"/>
            </a:endParaRPr>
          </a:p>
          <a:p>
            <a:pPr indent="-304800" lvl="1" marL="914400" rtl="0" algn="l">
              <a:lnSpc>
                <a:spcPct val="115000"/>
              </a:lnSpc>
              <a:spcBef>
                <a:spcPts val="0"/>
              </a:spcBef>
              <a:spcAft>
                <a:spcPts val="0"/>
              </a:spcAft>
              <a:buClr>
                <a:srgbClr val="595959"/>
              </a:buClr>
              <a:buSzPts val="1200"/>
              <a:buFont typeface="Google Sans Text"/>
              <a:buChar char="○"/>
            </a:pPr>
            <a:r>
              <a:rPr i="1" lang="en" sz="1200">
                <a:solidFill>
                  <a:srgbClr val="595959"/>
                </a:solidFill>
                <a:latin typeface="Google Sans Text"/>
                <a:ea typeface="Google Sans Text"/>
                <a:cs typeface="Google Sans Text"/>
                <a:sym typeface="Google Sans Text"/>
              </a:rPr>
              <a:t>Loss EMA</a:t>
            </a:r>
            <a:r>
              <a:rPr lang="en" sz="1200">
                <a:solidFill>
                  <a:srgbClr val="595959"/>
                </a:solidFill>
                <a:latin typeface="Google Sans Text"/>
                <a:ea typeface="Google Sans Text"/>
                <a:cs typeface="Google Sans Text"/>
                <a:sym typeface="Google Sans Text"/>
              </a:rPr>
              <a:t>: Long-term trend of training loss.</a:t>
            </a:r>
            <a:endParaRPr sz="1200">
              <a:solidFill>
                <a:srgbClr val="595959"/>
              </a:solidFill>
              <a:latin typeface="Google Sans Text"/>
              <a:ea typeface="Google Sans Text"/>
              <a:cs typeface="Google Sans Text"/>
              <a:sym typeface="Google Sans Text"/>
            </a:endParaRPr>
          </a:p>
          <a:p>
            <a:pPr indent="-304800" lvl="1" marL="914400" rtl="0" algn="l">
              <a:lnSpc>
                <a:spcPct val="115000"/>
              </a:lnSpc>
              <a:spcBef>
                <a:spcPts val="0"/>
              </a:spcBef>
              <a:spcAft>
                <a:spcPts val="0"/>
              </a:spcAft>
              <a:buClr>
                <a:srgbClr val="595959"/>
              </a:buClr>
              <a:buSzPts val="1200"/>
              <a:buFont typeface="Google Sans Text"/>
              <a:buChar char="○"/>
            </a:pPr>
            <a:r>
              <a:rPr i="1" lang="en" sz="1200">
                <a:solidFill>
                  <a:srgbClr val="595959"/>
                </a:solidFill>
                <a:latin typeface="Google Sans Text"/>
                <a:ea typeface="Google Sans Text"/>
                <a:cs typeface="Google Sans Text"/>
                <a:sym typeface="Google Sans Text"/>
              </a:rPr>
              <a:t>Gradient Norm EMA</a:t>
            </a:r>
            <a:r>
              <a:rPr lang="en" sz="1200">
                <a:solidFill>
                  <a:srgbClr val="595959"/>
                </a:solidFill>
                <a:latin typeface="Google Sans Text"/>
                <a:ea typeface="Google Sans Text"/>
                <a:cs typeface="Google Sans Text"/>
                <a:sym typeface="Google Sans Text"/>
              </a:rPr>
              <a:t>: Long-term trend of gradient magnitude.</a:t>
            </a:r>
            <a:endParaRPr sz="1200">
              <a:solidFill>
                <a:srgbClr val="595959"/>
              </a:solidFill>
              <a:latin typeface="Google Sans Text"/>
              <a:ea typeface="Google Sans Text"/>
              <a:cs typeface="Google Sans Text"/>
              <a:sym typeface="Google Sans Text"/>
            </a:endParaRPr>
          </a:p>
          <a:p>
            <a:pPr indent="-304800" lvl="1" marL="914400" rtl="0" algn="l">
              <a:lnSpc>
                <a:spcPct val="115000"/>
              </a:lnSpc>
              <a:spcBef>
                <a:spcPts val="0"/>
              </a:spcBef>
              <a:spcAft>
                <a:spcPts val="0"/>
              </a:spcAft>
              <a:buClr>
                <a:srgbClr val="595959"/>
              </a:buClr>
              <a:buSzPts val="1200"/>
              <a:buFont typeface="Google Sans Text"/>
              <a:buChar char="○"/>
            </a:pPr>
            <a:r>
              <a:rPr i="1" lang="en" sz="1200">
                <a:solidFill>
                  <a:srgbClr val="595959"/>
                </a:solidFill>
                <a:latin typeface="Google Sans Text"/>
                <a:ea typeface="Google Sans Text"/>
                <a:cs typeface="Google Sans Text"/>
                <a:sym typeface="Google Sans Text"/>
              </a:rPr>
              <a:t>Weight Norm EMA</a:t>
            </a:r>
            <a:r>
              <a:rPr lang="en" sz="1200">
                <a:solidFill>
                  <a:srgbClr val="595959"/>
                </a:solidFill>
                <a:latin typeface="Google Sans Text"/>
                <a:ea typeface="Google Sans Text"/>
                <a:cs typeface="Google Sans Text"/>
                <a:sym typeface="Google Sans Text"/>
              </a:rPr>
              <a:t>: Long-term trend of weight magnitude.</a:t>
            </a:r>
            <a:endParaRPr sz="1200">
              <a:solidFill>
                <a:srgbClr val="595959"/>
              </a:solidFill>
              <a:latin typeface="Google Sans Text"/>
              <a:ea typeface="Google Sans Text"/>
              <a:cs typeface="Google Sans Text"/>
              <a:sym typeface="Google Sans Text"/>
            </a:endParaRPr>
          </a:p>
          <a:p>
            <a:pPr indent="-304800" lvl="0" marL="457200" rtl="0" algn="l">
              <a:lnSpc>
                <a:spcPct val="115000"/>
              </a:lnSpc>
              <a:spcBef>
                <a:spcPts val="0"/>
              </a:spcBef>
              <a:spcAft>
                <a:spcPts val="0"/>
              </a:spcAft>
              <a:buClr>
                <a:srgbClr val="595959"/>
              </a:buClr>
              <a:buSzPts val="1200"/>
              <a:buFont typeface="Google Sans Text"/>
              <a:buChar char="●"/>
            </a:pPr>
            <a:r>
              <a:rPr lang="en" sz="1200">
                <a:solidFill>
                  <a:schemeClr val="accent1"/>
                </a:solidFill>
                <a:latin typeface="Google Sans Text"/>
                <a:ea typeface="Google Sans Text"/>
                <a:cs typeface="Google Sans Text"/>
                <a:sym typeface="Google Sans Text"/>
              </a:rPr>
              <a:t>Layer Embeddings</a:t>
            </a:r>
            <a:r>
              <a:rPr lang="en" sz="1200">
                <a:solidFill>
                  <a:srgbClr val="595959"/>
                </a:solidFill>
                <a:latin typeface="Google Sans Text"/>
                <a:ea typeface="Google Sans Text"/>
                <a:cs typeface="Google Sans Text"/>
                <a:sym typeface="Google Sans Text"/>
              </a:rPr>
              <a:t>.</a:t>
            </a:r>
            <a:r>
              <a:rPr lang="en" sz="1200">
                <a:solidFill>
                  <a:srgbClr val="595959"/>
                </a:solidFill>
                <a:latin typeface="Google Sans Text"/>
                <a:ea typeface="Google Sans Text"/>
                <a:cs typeface="Google Sans Text"/>
                <a:sym typeface="Google Sans Text"/>
              </a:rPr>
              <a:t> Learned vector for each layer.</a:t>
            </a:r>
            <a:endParaRPr sz="1200">
              <a:solidFill>
                <a:srgbClr val="595959"/>
              </a:solidFill>
              <a:latin typeface="Google Sans Text"/>
              <a:ea typeface="Google Sans Text"/>
              <a:cs typeface="Google Sans Text"/>
              <a:sym typeface="Google Sans Text"/>
            </a:endParaRPr>
          </a:p>
          <a:p>
            <a:pPr indent="-304800" lvl="0" marL="457200" rtl="0" algn="l">
              <a:lnSpc>
                <a:spcPct val="115000"/>
              </a:lnSpc>
              <a:spcBef>
                <a:spcPts val="0"/>
              </a:spcBef>
              <a:spcAft>
                <a:spcPts val="0"/>
              </a:spcAft>
              <a:buClr>
                <a:srgbClr val="595959"/>
              </a:buClr>
              <a:buSzPts val="1200"/>
              <a:buFont typeface="Google Sans Text"/>
              <a:buChar char="●"/>
            </a:pPr>
            <a:r>
              <a:rPr lang="en" sz="1200">
                <a:solidFill>
                  <a:schemeClr val="accent1"/>
                </a:solidFill>
                <a:latin typeface="Google Sans Text"/>
                <a:ea typeface="Google Sans Text"/>
                <a:cs typeface="Google Sans Text"/>
                <a:sym typeface="Google Sans Text"/>
              </a:rPr>
              <a:t>Base Optimizer Magnitude</a:t>
            </a:r>
            <a:r>
              <a:rPr lang="en" sz="1200">
                <a:solidFill>
                  <a:srgbClr val="595959"/>
                </a:solidFill>
                <a:latin typeface="Google Sans Text"/>
                <a:ea typeface="Google Sans Text"/>
                <a:cs typeface="Google Sans Text"/>
                <a:sym typeface="Google Sans Text"/>
              </a:rPr>
              <a:t>.</a:t>
            </a:r>
            <a:r>
              <a:rPr lang="en" sz="1200">
                <a:solidFill>
                  <a:srgbClr val="595959"/>
                </a:solidFill>
                <a:latin typeface="Google Sans Text"/>
                <a:ea typeface="Google Sans Text"/>
                <a:cs typeface="Google Sans Text"/>
                <a:sym typeface="Google Sans Text"/>
              </a:rPr>
              <a:t> Norm of every base optimizer’s </a:t>
            </a:r>
            <a:r>
              <a:rPr lang="en" sz="1200">
                <a:solidFill>
                  <a:srgbClr val="595959"/>
                </a:solidFill>
                <a:latin typeface="Google Sans Text"/>
                <a:ea typeface="Google Sans Text"/>
                <a:cs typeface="Google Sans Text"/>
                <a:sym typeface="Google Sans Text"/>
              </a:rPr>
              <a:t>direction</a:t>
            </a:r>
            <a:r>
              <a:rPr lang="en" sz="1200">
                <a:solidFill>
                  <a:srgbClr val="595959"/>
                </a:solidFill>
                <a:latin typeface="Google Sans Text"/>
                <a:ea typeface="Google Sans Text"/>
                <a:cs typeface="Google Sans Text"/>
                <a:sym typeface="Google Sans Text"/>
              </a:rPr>
              <a:t>.</a:t>
            </a:r>
            <a:endParaRPr sz="1200">
              <a:solidFill>
                <a:srgbClr val="595959"/>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t/>
            </a:r>
            <a:endParaRPr sz="1200">
              <a:solidFill>
                <a:srgbClr val="595959"/>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rPr lang="en" sz="1200">
                <a:solidFill>
                  <a:srgbClr val="595959"/>
                </a:solidFill>
                <a:latin typeface="Google Sans Text"/>
                <a:ea typeface="Google Sans Text"/>
                <a:cs typeface="Google Sans Text"/>
                <a:sym typeface="Google Sans Text"/>
              </a:rPr>
              <a:t>The inputs are processed by a two-layer MLP with ReLU activations.</a:t>
            </a:r>
            <a:endParaRPr sz="1200">
              <a:solidFill>
                <a:srgbClr val="595959"/>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t/>
            </a:r>
            <a:endParaRPr sz="1200">
              <a:solidFill>
                <a:srgbClr val="595959"/>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rPr lang="en" sz="1200">
                <a:solidFill>
                  <a:srgbClr val="595959"/>
                </a:solidFill>
                <a:latin typeface="Google Sans Text"/>
                <a:ea typeface="Google Sans Text"/>
                <a:cs typeface="Google Sans Text"/>
                <a:sym typeface="Google Sans Text"/>
              </a:rPr>
              <a:t>The final parameters are computed from the logits z using </a:t>
            </a:r>
            <a:endParaRPr sz="1200">
              <a:solidFill>
                <a:srgbClr val="595959"/>
              </a:solidFill>
              <a:latin typeface="Google Sans Text"/>
              <a:ea typeface="Google Sans Text"/>
              <a:cs typeface="Google Sans Text"/>
              <a:sym typeface="Google Sans Text"/>
            </a:endParaRPr>
          </a:p>
          <a:p>
            <a:pPr indent="0" lvl="0" marL="0" rtl="0" algn="l">
              <a:lnSpc>
                <a:spcPct val="115000"/>
              </a:lnSpc>
              <a:spcBef>
                <a:spcPts val="0"/>
              </a:spcBef>
              <a:spcAft>
                <a:spcPts val="0"/>
              </a:spcAft>
              <a:buNone/>
            </a:pPr>
            <a:r>
              <a:rPr lang="en" sz="1200">
                <a:solidFill>
                  <a:srgbClr val="595959"/>
                </a:solidFill>
                <a:latin typeface="Google Sans Text"/>
                <a:ea typeface="Google Sans Text"/>
                <a:cs typeface="Google Sans Text"/>
                <a:sym typeface="Google Sans Text"/>
              </a:rPr>
              <a:t>                                      and                               .</a:t>
            </a:r>
            <a:endParaRPr sz="1200">
              <a:solidFill>
                <a:srgbClr val="595959"/>
              </a:solidFill>
              <a:latin typeface="Google Sans Text"/>
              <a:ea typeface="Google Sans Text"/>
              <a:cs typeface="Google Sans Text"/>
              <a:sym typeface="Google Sans Text"/>
            </a:endParaRPr>
          </a:p>
        </p:txBody>
      </p:sp>
      <p:sp>
        <p:nvSpPr>
          <p:cNvPr id="2059" name="Google Shape;2059;p149"/>
          <p:cNvSpPr txBox="1"/>
          <p:nvPr>
            <p:ph type="title"/>
          </p:nvPr>
        </p:nvSpPr>
        <p:spPr>
          <a:xfrm>
            <a:off x="457200" y="457200"/>
            <a:ext cx="46419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Learned Optimizer Features and Output</a:t>
            </a:r>
            <a:endParaRPr/>
          </a:p>
        </p:txBody>
      </p:sp>
      <p:pic>
        <p:nvPicPr>
          <p:cNvPr id="2060" name="Google Shape;2060;p149"/>
          <p:cNvPicPr preferRelativeResize="0"/>
          <p:nvPr/>
        </p:nvPicPr>
        <p:blipFill>
          <a:blip r:embed="rId3">
            <a:alphaModFix/>
          </a:blip>
          <a:stretch>
            <a:fillRect/>
          </a:stretch>
        </p:blipFill>
        <p:spPr>
          <a:xfrm>
            <a:off x="5054625" y="1474275"/>
            <a:ext cx="3953402" cy="2194949"/>
          </a:xfrm>
          <a:prstGeom prst="rect">
            <a:avLst/>
          </a:prstGeom>
          <a:noFill/>
          <a:ln>
            <a:noFill/>
          </a:ln>
        </p:spPr>
      </p:pic>
      <p:pic>
        <p:nvPicPr>
          <p:cNvPr id="2061" name="Google Shape;2061;p149"/>
          <p:cNvPicPr preferRelativeResize="0"/>
          <p:nvPr/>
        </p:nvPicPr>
        <p:blipFill>
          <a:blip r:embed="rId4">
            <a:alphaModFix/>
          </a:blip>
          <a:stretch>
            <a:fillRect/>
          </a:stretch>
        </p:blipFill>
        <p:spPr>
          <a:xfrm>
            <a:off x="103050" y="4766350"/>
            <a:ext cx="1422950" cy="192425"/>
          </a:xfrm>
          <a:prstGeom prst="rect">
            <a:avLst/>
          </a:prstGeom>
          <a:noFill/>
          <a:ln>
            <a:noFill/>
          </a:ln>
        </p:spPr>
      </p:pic>
      <p:pic>
        <p:nvPicPr>
          <p:cNvPr id="2062" name="Google Shape;2062;p149"/>
          <p:cNvPicPr preferRelativeResize="0"/>
          <p:nvPr/>
        </p:nvPicPr>
        <p:blipFill>
          <a:blip r:embed="rId5">
            <a:alphaModFix/>
          </a:blip>
          <a:stretch>
            <a:fillRect/>
          </a:stretch>
        </p:blipFill>
        <p:spPr>
          <a:xfrm>
            <a:off x="1908400" y="4771525"/>
            <a:ext cx="1088750" cy="184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6" name="Shape 2066"/>
        <p:cNvGrpSpPr/>
        <p:nvPr/>
      </p:nvGrpSpPr>
      <p:grpSpPr>
        <a:xfrm>
          <a:off x="0" y="0"/>
          <a:ext cx="0" cy="0"/>
          <a:chOff x="0" y="0"/>
          <a:chExt cx="0" cy="0"/>
        </a:xfrm>
      </p:grpSpPr>
      <p:sp>
        <p:nvSpPr>
          <p:cNvPr id="2067" name="Google Shape;2067;p150"/>
          <p:cNvSpPr txBox="1"/>
          <p:nvPr/>
        </p:nvSpPr>
        <p:spPr>
          <a:xfrm>
            <a:off x="227700" y="1147875"/>
            <a:ext cx="4438800" cy="31263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595959"/>
              </a:buClr>
              <a:buSzPts val="1400"/>
              <a:buChar char="●"/>
            </a:pPr>
            <a:r>
              <a:rPr b="1" i="1" lang="en">
                <a:solidFill>
                  <a:schemeClr val="accent1"/>
                </a:solidFill>
                <a:latin typeface="Google Sans Text"/>
                <a:ea typeface="Google Sans Text"/>
                <a:cs typeface="Google Sans Text"/>
                <a:sym typeface="Google Sans Text"/>
              </a:rPr>
              <a:t>Model:</a:t>
            </a:r>
            <a:r>
              <a:rPr lang="en">
                <a:solidFill>
                  <a:srgbClr val="595959"/>
                </a:solidFill>
                <a:latin typeface="Google Sans Text"/>
                <a:ea typeface="Google Sans Text"/>
                <a:cs typeface="Google Sans Text"/>
                <a:sym typeface="Google Sans Text"/>
              </a:rPr>
              <a:t> </a:t>
            </a:r>
            <a:r>
              <a:rPr lang="en">
                <a:solidFill>
                  <a:srgbClr val="595959"/>
                </a:solidFill>
                <a:latin typeface="Roboto Serif"/>
                <a:ea typeface="Roboto Serif"/>
                <a:cs typeface="Roboto Serif"/>
                <a:sym typeface="Roboto Serif"/>
              </a:rPr>
              <a:t>ULM 1B.</a:t>
            </a:r>
            <a:endParaRPr>
              <a:solidFill>
                <a:srgbClr val="595959"/>
              </a:solidFill>
              <a:latin typeface="Roboto Serif"/>
              <a:ea typeface="Roboto Serif"/>
              <a:cs typeface="Roboto Serif"/>
              <a:sym typeface="Roboto Serif"/>
            </a:endParaRPr>
          </a:p>
          <a:p>
            <a:pPr indent="-317500" lvl="0" marL="457200" rtl="0" algn="l">
              <a:lnSpc>
                <a:spcPct val="115000"/>
              </a:lnSpc>
              <a:spcBef>
                <a:spcPts val="0"/>
              </a:spcBef>
              <a:spcAft>
                <a:spcPts val="0"/>
              </a:spcAft>
              <a:buClr>
                <a:srgbClr val="595959"/>
              </a:buClr>
              <a:buSzPts val="1400"/>
              <a:buFont typeface="Roboto Serif"/>
              <a:buChar char="●"/>
            </a:pPr>
            <a:r>
              <a:rPr b="1" i="1" lang="en">
                <a:solidFill>
                  <a:schemeClr val="accent1"/>
                </a:solidFill>
                <a:latin typeface="Google Sans Text"/>
                <a:ea typeface="Google Sans Text"/>
                <a:cs typeface="Google Sans Text"/>
                <a:sym typeface="Google Sans Text"/>
              </a:rPr>
              <a:t>Task:</a:t>
            </a:r>
            <a:r>
              <a:rPr lang="en">
                <a:solidFill>
                  <a:srgbClr val="595959"/>
                </a:solidFill>
                <a:latin typeface="Google Sans Text"/>
                <a:ea typeface="Google Sans Text"/>
                <a:cs typeface="Google Sans Text"/>
                <a:sym typeface="Google Sans Text"/>
              </a:rPr>
              <a:t> Full fine-tuning.</a:t>
            </a:r>
            <a:endParaRPr>
              <a:solidFill>
                <a:srgbClr val="595959"/>
              </a:solidFill>
              <a:latin typeface="Roboto Serif"/>
              <a:ea typeface="Roboto Serif"/>
              <a:cs typeface="Roboto Serif"/>
              <a:sym typeface="Roboto Serif"/>
            </a:endParaRPr>
          </a:p>
          <a:p>
            <a:pPr indent="-317500" lvl="0" marL="457200" rtl="0" algn="l">
              <a:lnSpc>
                <a:spcPct val="115000"/>
              </a:lnSpc>
              <a:spcBef>
                <a:spcPts val="0"/>
              </a:spcBef>
              <a:spcAft>
                <a:spcPts val="0"/>
              </a:spcAft>
              <a:buClr>
                <a:srgbClr val="595959"/>
              </a:buClr>
              <a:buSzPts val="1400"/>
              <a:buChar char="●"/>
            </a:pPr>
            <a:r>
              <a:rPr b="1" i="1" lang="en">
                <a:solidFill>
                  <a:schemeClr val="accent1"/>
                </a:solidFill>
                <a:latin typeface="Google Sans Text"/>
                <a:ea typeface="Google Sans Text"/>
                <a:cs typeface="Google Sans Text"/>
                <a:sym typeface="Google Sans Text"/>
              </a:rPr>
              <a:t>Meta-training:</a:t>
            </a:r>
            <a:r>
              <a:rPr lang="en">
                <a:solidFill>
                  <a:srgbClr val="595959"/>
                </a:solidFill>
                <a:latin typeface="Google Sans Text"/>
                <a:ea typeface="Google Sans Text"/>
                <a:cs typeface="Google Sans Text"/>
                <a:sym typeface="Google Sans Text"/>
              </a:rPr>
              <a:t> Tasks sampled from </a:t>
            </a:r>
            <a:r>
              <a:rPr i="1" lang="en">
                <a:solidFill>
                  <a:srgbClr val="595959"/>
                </a:solidFill>
                <a:latin typeface="Roboto Serif"/>
                <a:ea typeface="Roboto Serif"/>
                <a:cs typeface="Roboto Serif"/>
                <a:sym typeface="Roboto Serif"/>
              </a:rPr>
              <a:t>ReCoRD </a:t>
            </a:r>
            <a:r>
              <a:rPr lang="en">
                <a:solidFill>
                  <a:srgbClr val="595959"/>
                </a:solidFill>
                <a:latin typeface="Google Sans Text"/>
                <a:ea typeface="Google Sans Text"/>
                <a:cs typeface="Google Sans Text"/>
                <a:sym typeface="Google Sans Text"/>
              </a:rPr>
              <a:t>dataset using NES. Every task is optimized for 10 to 200 iterations.</a:t>
            </a:r>
            <a:endParaRPr>
              <a:solidFill>
                <a:srgbClr val="595959"/>
              </a:solidFill>
              <a:latin typeface="Google Sans Text"/>
              <a:ea typeface="Google Sans Text"/>
              <a:cs typeface="Google Sans Text"/>
              <a:sym typeface="Google Sans Text"/>
            </a:endParaRPr>
          </a:p>
          <a:p>
            <a:pPr indent="-317500" lvl="0" marL="457200" rtl="0" algn="l">
              <a:lnSpc>
                <a:spcPct val="115000"/>
              </a:lnSpc>
              <a:spcBef>
                <a:spcPts val="0"/>
              </a:spcBef>
              <a:spcAft>
                <a:spcPts val="0"/>
              </a:spcAft>
              <a:buClr>
                <a:srgbClr val="595959"/>
              </a:buClr>
              <a:buSzPts val="1400"/>
              <a:buChar char="●"/>
            </a:pPr>
            <a:r>
              <a:rPr b="1" i="1" lang="en">
                <a:solidFill>
                  <a:schemeClr val="accent1"/>
                </a:solidFill>
                <a:latin typeface="Google Sans Text"/>
                <a:ea typeface="Google Sans Text"/>
                <a:cs typeface="Google Sans Text"/>
                <a:sym typeface="Google Sans Text"/>
              </a:rPr>
              <a:t>Evaluation: </a:t>
            </a:r>
            <a:r>
              <a:rPr lang="en">
                <a:solidFill>
                  <a:srgbClr val="595959"/>
                </a:solidFill>
                <a:latin typeface="Google Sans Text"/>
                <a:ea typeface="Google Sans Text"/>
                <a:cs typeface="Google Sans Text"/>
                <a:sym typeface="Google Sans Text"/>
              </a:rPr>
              <a:t>25 different datasets. Evaluated for 200 iterations total. </a:t>
            </a:r>
            <a:endParaRPr b="1" i="1">
              <a:solidFill>
                <a:schemeClr val="accent1"/>
              </a:solidFill>
              <a:latin typeface="Google Sans Text"/>
              <a:ea typeface="Google Sans Text"/>
              <a:cs typeface="Google Sans Text"/>
              <a:sym typeface="Google Sans Text"/>
            </a:endParaRPr>
          </a:p>
          <a:p>
            <a:pPr indent="-317500" lvl="0" marL="457200" rtl="0" algn="l">
              <a:lnSpc>
                <a:spcPct val="115000"/>
              </a:lnSpc>
              <a:spcBef>
                <a:spcPts val="0"/>
              </a:spcBef>
              <a:spcAft>
                <a:spcPts val="0"/>
              </a:spcAft>
              <a:buClr>
                <a:srgbClr val="595959"/>
              </a:buClr>
              <a:buSzPts val="1400"/>
              <a:buChar char="●"/>
            </a:pPr>
            <a:r>
              <a:rPr b="1" i="1" lang="en">
                <a:solidFill>
                  <a:schemeClr val="accent1"/>
                </a:solidFill>
                <a:latin typeface="Google Sans Text"/>
                <a:ea typeface="Google Sans Text"/>
                <a:cs typeface="Google Sans Text"/>
                <a:sym typeface="Google Sans Text"/>
              </a:rPr>
              <a:t>Ours</a:t>
            </a:r>
            <a:r>
              <a:rPr b="1" i="1" lang="en">
                <a:solidFill>
                  <a:schemeClr val="accent1"/>
                </a:solidFill>
                <a:latin typeface="Google Sans Text"/>
                <a:ea typeface="Google Sans Text"/>
                <a:cs typeface="Google Sans Text"/>
                <a:sym typeface="Google Sans Text"/>
              </a:rPr>
              <a:t>:</a:t>
            </a:r>
            <a:r>
              <a:rPr b="1" lang="en">
                <a:solidFill>
                  <a:srgbClr val="595959"/>
                </a:solidFill>
                <a:latin typeface="Google Sans Text"/>
                <a:ea typeface="Google Sans Text"/>
                <a:cs typeface="Google Sans Text"/>
                <a:sym typeface="Google Sans Text"/>
              </a:rPr>
              <a:t> </a:t>
            </a:r>
            <a:r>
              <a:rPr lang="en">
                <a:solidFill>
                  <a:srgbClr val="595959"/>
                </a:solidFill>
                <a:latin typeface="Google Sans Text"/>
                <a:ea typeface="Google Sans Text"/>
                <a:cs typeface="Google Sans Text"/>
                <a:sym typeface="Google Sans Text"/>
              </a:rPr>
              <a:t>learned optimizer that wraps </a:t>
            </a:r>
            <a:r>
              <a:rPr lang="en">
                <a:solidFill>
                  <a:srgbClr val="595959"/>
                </a:solidFill>
                <a:latin typeface="Roboto Serif"/>
                <a:ea typeface="Roboto Serif"/>
                <a:cs typeface="Roboto Serif"/>
                <a:sym typeface="Roboto Serif"/>
              </a:rPr>
              <a:t>AdaFactor</a:t>
            </a:r>
            <a:r>
              <a:rPr lang="en">
                <a:solidFill>
                  <a:srgbClr val="595959"/>
                </a:solidFill>
                <a:latin typeface="Google Sans Text"/>
                <a:ea typeface="Google Sans Text"/>
                <a:cs typeface="Google Sans Text"/>
                <a:sym typeface="Google Sans Text"/>
              </a:rPr>
              <a:t> and </a:t>
            </a:r>
            <a:r>
              <a:rPr lang="en">
                <a:solidFill>
                  <a:srgbClr val="595959"/>
                </a:solidFill>
                <a:latin typeface="Roboto Serif"/>
                <a:ea typeface="Roboto Serif"/>
                <a:cs typeface="Roboto Serif"/>
                <a:sym typeface="Roboto Serif"/>
              </a:rPr>
              <a:t>SGD</a:t>
            </a:r>
            <a:r>
              <a:rPr lang="en">
                <a:solidFill>
                  <a:srgbClr val="595959"/>
                </a:solidFill>
                <a:latin typeface="Google Sans Text"/>
                <a:ea typeface="Google Sans Text"/>
                <a:cs typeface="Google Sans Text"/>
                <a:sym typeface="Google Sans Text"/>
              </a:rPr>
              <a:t>.</a:t>
            </a:r>
            <a:endParaRPr>
              <a:solidFill>
                <a:srgbClr val="595959"/>
              </a:solidFill>
              <a:latin typeface="Google Sans Text"/>
              <a:ea typeface="Google Sans Text"/>
              <a:cs typeface="Google Sans Text"/>
              <a:sym typeface="Google Sans Text"/>
            </a:endParaRPr>
          </a:p>
          <a:p>
            <a:pPr indent="-317500" lvl="0" marL="457200" rtl="0" algn="l">
              <a:lnSpc>
                <a:spcPct val="115000"/>
              </a:lnSpc>
              <a:spcBef>
                <a:spcPts val="0"/>
              </a:spcBef>
              <a:spcAft>
                <a:spcPts val="0"/>
              </a:spcAft>
              <a:buClr>
                <a:srgbClr val="595959"/>
              </a:buClr>
              <a:buSzPts val="1400"/>
              <a:buChar char="●"/>
            </a:pPr>
            <a:r>
              <a:rPr b="1" i="1" lang="en">
                <a:solidFill>
                  <a:schemeClr val="accent1"/>
                </a:solidFill>
                <a:latin typeface="Google Sans Text"/>
                <a:ea typeface="Google Sans Text"/>
                <a:cs typeface="Google Sans Text"/>
                <a:sym typeface="Google Sans Text"/>
              </a:rPr>
              <a:t>Baselines:</a:t>
            </a:r>
            <a:r>
              <a:rPr lang="en">
                <a:solidFill>
                  <a:srgbClr val="595959"/>
                </a:solidFill>
                <a:latin typeface="Google Sans Text"/>
                <a:ea typeface="Google Sans Text"/>
                <a:cs typeface="Google Sans Text"/>
                <a:sym typeface="Google Sans Text"/>
              </a:rPr>
              <a:t> variants of </a:t>
            </a:r>
            <a:r>
              <a:rPr lang="en">
                <a:solidFill>
                  <a:srgbClr val="595959"/>
                </a:solidFill>
                <a:latin typeface="Roboto Serif"/>
                <a:ea typeface="Roboto Serif"/>
                <a:cs typeface="Roboto Serif"/>
                <a:sym typeface="Roboto Serif"/>
              </a:rPr>
              <a:t>AdaFactor, SGD, Shampoo</a:t>
            </a:r>
            <a:r>
              <a:rPr lang="en">
                <a:solidFill>
                  <a:srgbClr val="595959"/>
                </a:solidFill>
                <a:latin typeface="Google Sans Text"/>
                <a:ea typeface="Google Sans Text"/>
                <a:cs typeface="Google Sans Text"/>
                <a:sym typeface="Google Sans Text"/>
              </a:rPr>
              <a:t> with hand-tuned learning rates and schedules.</a:t>
            </a:r>
            <a:endParaRPr>
              <a:solidFill>
                <a:srgbClr val="595959"/>
              </a:solidFill>
              <a:latin typeface="Google Sans Text"/>
              <a:ea typeface="Google Sans Text"/>
              <a:cs typeface="Google Sans Text"/>
              <a:sym typeface="Google Sans Text"/>
            </a:endParaRPr>
          </a:p>
        </p:txBody>
      </p:sp>
      <p:sp>
        <p:nvSpPr>
          <p:cNvPr id="2068" name="Google Shape;2068;p150"/>
          <p:cNvSpPr txBox="1"/>
          <p:nvPr>
            <p:ph type="title"/>
          </p:nvPr>
        </p:nvSpPr>
        <p:spPr>
          <a:xfrm>
            <a:off x="457200" y="457200"/>
            <a:ext cx="54588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Experiments</a:t>
            </a:r>
            <a:endParaRPr/>
          </a:p>
        </p:txBody>
      </p:sp>
      <p:sp>
        <p:nvSpPr>
          <p:cNvPr id="2069" name="Google Shape;2069;p150"/>
          <p:cNvSpPr txBox="1"/>
          <p:nvPr/>
        </p:nvSpPr>
        <p:spPr>
          <a:xfrm>
            <a:off x="5437200" y="1690650"/>
            <a:ext cx="3384900" cy="1911600"/>
          </a:xfrm>
          <a:prstGeom prst="rect">
            <a:avLst/>
          </a:prstGeom>
          <a:solidFill>
            <a:srgbClr val="FFF2CC">
              <a:alpha val="52940"/>
            </a:srgbClr>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100">
                <a:solidFill>
                  <a:srgbClr val="595959"/>
                </a:solidFill>
                <a:latin typeface="Google Sans Text"/>
                <a:ea typeface="Google Sans Text"/>
                <a:cs typeface="Google Sans Text"/>
                <a:sym typeface="Google Sans Text"/>
              </a:rPr>
              <a:t>Optimizer Details:</a:t>
            </a:r>
            <a:endParaRPr b="1" sz="1100">
              <a:solidFill>
                <a:srgbClr val="595959"/>
              </a:solidFill>
              <a:latin typeface="Google Sans Text"/>
              <a:ea typeface="Google Sans Text"/>
              <a:cs typeface="Google Sans Text"/>
              <a:sym typeface="Google Sans Text"/>
            </a:endParaRPr>
          </a:p>
          <a:p>
            <a:pPr indent="-298450" lvl="0" marL="457200" rtl="0" algn="l">
              <a:lnSpc>
                <a:spcPct val="115000"/>
              </a:lnSpc>
              <a:spcBef>
                <a:spcPts val="0"/>
              </a:spcBef>
              <a:spcAft>
                <a:spcPts val="0"/>
              </a:spcAft>
              <a:buClr>
                <a:srgbClr val="595959"/>
              </a:buClr>
              <a:buSzPts val="1100"/>
              <a:buFont typeface="Google Sans Text"/>
              <a:buChar char="●"/>
            </a:pPr>
            <a:r>
              <a:rPr b="1" lang="en" sz="1100">
                <a:solidFill>
                  <a:srgbClr val="595959"/>
                </a:solidFill>
                <a:latin typeface="Google Sans Text"/>
                <a:ea typeface="Google Sans Text"/>
                <a:cs typeface="Google Sans Text"/>
                <a:sym typeface="Google Sans Text"/>
              </a:rPr>
              <a:t>Efficient:</a:t>
            </a:r>
            <a:r>
              <a:rPr lang="en" sz="1100">
                <a:solidFill>
                  <a:srgbClr val="595959"/>
                </a:solidFill>
                <a:latin typeface="Google Sans Text"/>
                <a:ea typeface="Google Sans Text"/>
                <a:cs typeface="Google Sans Text"/>
                <a:sym typeface="Google Sans Text"/>
              </a:rPr>
              <a:t> Our optimizer has minimal overhead, requiring only a single 2-layer MLP pass per iteration, unlike baselines like Shampoo.</a:t>
            </a:r>
            <a:endParaRPr sz="1100">
              <a:solidFill>
                <a:srgbClr val="595959"/>
              </a:solidFill>
              <a:latin typeface="Google Sans Text"/>
              <a:ea typeface="Google Sans Text"/>
              <a:cs typeface="Google Sans Text"/>
              <a:sym typeface="Google Sans Text"/>
            </a:endParaRPr>
          </a:p>
          <a:p>
            <a:pPr indent="-298450" lvl="0" marL="457200" rtl="0" algn="l">
              <a:lnSpc>
                <a:spcPct val="115000"/>
              </a:lnSpc>
              <a:spcBef>
                <a:spcPts val="0"/>
              </a:spcBef>
              <a:spcAft>
                <a:spcPts val="0"/>
              </a:spcAft>
              <a:buClr>
                <a:srgbClr val="595959"/>
              </a:buClr>
              <a:buSzPts val="1100"/>
              <a:buFont typeface="Google Sans Text"/>
              <a:buChar char="●"/>
            </a:pPr>
            <a:r>
              <a:rPr b="1" lang="en" sz="1100">
                <a:solidFill>
                  <a:srgbClr val="595959"/>
                </a:solidFill>
                <a:latin typeface="Google Sans Text"/>
                <a:ea typeface="Google Sans Text"/>
                <a:cs typeface="Google Sans Text"/>
                <a:sym typeface="Google Sans Text"/>
              </a:rPr>
              <a:t>Flexible:</a:t>
            </a:r>
            <a:r>
              <a:rPr lang="en" sz="1100">
                <a:solidFill>
                  <a:srgbClr val="595959"/>
                </a:solidFill>
                <a:latin typeface="Google Sans Text"/>
                <a:ea typeface="Google Sans Text"/>
                <a:cs typeface="Google Sans Text"/>
                <a:sym typeface="Google Sans Text"/>
              </a:rPr>
              <a:t> We experiment with full fine-tuning, but it also works with other parameter-efficient fine-tuning methods like LoRA.</a:t>
            </a:r>
            <a:endParaRPr b="1" sz="1200">
              <a:solidFill>
                <a:schemeClr val="dk2"/>
              </a:solidFill>
              <a:latin typeface="Google Sans Text"/>
              <a:ea typeface="Google Sans Text"/>
              <a:cs typeface="Google Sans Text"/>
              <a:sym typeface="Google Sans Tex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3" name="Shape 2073"/>
        <p:cNvGrpSpPr/>
        <p:nvPr/>
      </p:nvGrpSpPr>
      <p:grpSpPr>
        <a:xfrm>
          <a:off x="0" y="0"/>
          <a:ext cx="0" cy="0"/>
          <a:chOff x="0" y="0"/>
          <a:chExt cx="0" cy="0"/>
        </a:xfrm>
      </p:grpSpPr>
      <p:sp>
        <p:nvSpPr>
          <p:cNvPr id="2074" name="Google Shape;2074;p151"/>
          <p:cNvSpPr/>
          <p:nvPr/>
        </p:nvSpPr>
        <p:spPr>
          <a:xfrm>
            <a:off x="4718700" y="3449211"/>
            <a:ext cx="4052100" cy="913800"/>
          </a:xfrm>
          <a:prstGeom prst="roundRect">
            <a:avLst>
              <a:gd fmla="val 16667" name="adj"/>
            </a:avLst>
          </a:prstGeom>
          <a:noFill/>
          <a:ln cap="flat" cmpd="sng" w="9525">
            <a:solidFill>
              <a:srgbClr val="5F63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800">
                <a:solidFill>
                  <a:schemeClr val="dk1"/>
                </a:solidFill>
                <a:latin typeface="Courier New"/>
                <a:ea typeface="Courier New"/>
                <a:cs typeface="Courier New"/>
                <a:sym typeface="Courier New"/>
              </a:rPr>
              <a:t>According to claims in the suit, "Parts of 'Stairway to</a:t>
            </a:r>
            <a:endParaRPr b="1" sz="8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800">
                <a:solidFill>
                  <a:schemeClr val="dk1"/>
                </a:solidFill>
                <a:latin typeface="Courier New"/>
                <a:ea typeface="Courier New"/>
                <a:cs typeface="Courier New"/>
                <a:sym typeface="Courier New"/>
              </a:rPr>
              <a:t>Heaven,' instantly recognizable to the music fans across</a:t>
            </a:r>
            <a:endParaRPr b="1" sz="8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800">
                <a:solidFill>
                  <a:schemeClr val="dk1"/>
                </a:solidFill>
                <a:latin typeface="Courier New"/>
                <a:ea typeface="Courier New"/>
                <a:cs typeface="Courier New"/>
                <a:sym typeface="Courier New"/>
              </a:rPr>
              <a:t>the world, sound almost identical to significant portions</a:t>
            </a:r>
            <a:endParaRPr b="1" sz="8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800">
                <a:solidFill>
                  <a:schemeClr val="dk1"/>
                </a:solidFill>
                <a:latin typeface="Courier New"/>
                <a:ea typeface="Courier New"/>
                <a:cs typeface="Courier New"/>
                <a:sym typeface="Courier New"/>
              </a:rPr>
              <a:t>of ‘X.’”</a:t>
            </a:r>
            <a:endParaRPr b="1" sz="800">
              <a:solidFill>
                <a:schemeClr val="dk1"/>
              </a:solidFill>
              <a:latin typeface="Courier New"/>
              <a:ea typeface="Courier New"/>
              <a:cs typeface="Courier New"/>
              <a:sym typeface="Courier New"/>
            </a:endParaRPr>
          </a:p>
        </p:txBody>
      </p:sp>
      <p:sp>
        <p:nvSpPr>
          <p:cNvPr id="2075" name="Google Shape;2075;p151"/>
          <p:cNvSpPr/>
          <p:nvPr/>
        </p:nvSpPr>
        <p:spPr>
          <a:xfrm>
            <a:off x="5048250" y="3378875"/>
            <a:ext cx="1102800" cy="16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Text"/>
              <a:ea typeface="Google Sans Text"/>
              <a:cs typeface="Google Sans Text"/>
              <a:sym typeface="Google Sans Text"/>
            </a:endParaRPr>
          </a:p>
        </p:txBody>
      </p:sp>
      <p:sp>
        <p:nvSpPr>
          <p:cNvPr id="2076" name="Google Shape;2076;p151"/>
          <p:cNvSpPr/>
          <p:nvPr/>
        </p:nvSpPr>
        <p:spPr>
          <a:xfrm>
            <a:off x="4718689" y="4550875"/>
            <a:ext cx="4052100" cy="354000"/>
          </a:xfrm>
          <a:prstGeom prst="roundRect">
            <a:avLst>
              <a:gd fmla="val 16667" name="adj"/>
            </a:avLst>
          </a:prstGeom>
          <a:noFill/>
          <a:ln cap="flat" cmpd="sng" w="9525">
            <a:solidFill>
              <a:srgbClr val="5F63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800">
                <a:solidFill>
                  <a:schemeClr val="dk1"/>
                </a:solidFill>
                <a:latin typeface="Courier New"/>
                <a:ea typeface="Courier New"/>
                <a:cs typeface="Courier New"/>
                <a:sym typeface="Courier New"/>
              </a:rPr>
              <a:t>Taurus</a:t>
            </a:r>
            <a:endParaRPr b="1" sz="800">
              <a:solidFill>
                <a:schemeClr val="dk1"/>
              </a:solidFill>
              <a:latin typeface="Courier New"/>
              <a:ea typeface="Courier New"/>
              <a:cs typeface="Courier New"/>
              <a:sym typeface="Courier New"/>
            </a:endParaRPr>
          </a:p>
        </p:txBody>
      </p:sp>
      <p:sp>
        <p:nvSpPr>
          <p:cNvPr id="2077" name="Google Shape;2077;p151"/>
          <p:cNvSpPr/>
          <p:nvPr/>
        </p:nvSpPr>
        <p:spPr>
          <a:xfrm>
            <a:off x="4994675" y="4462600"/>
            <a:ext cx="1239900" cy="1656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oogle Sans Text"/>
              <a:ea typeface="Google Sans Text"/>
              <a:cs typeface="Google Sans Text"/>
              <a:sym typeface="Google Sans Text"/>
            </a:endParaRPr>
          </a:p>
        </p:txBody>
      </p:sp>
      <p:sp>
        <p:nvSpPr>
          <p:cNvPr id="2078" name="Google Shape;2078;p151"/>
          <p:cNvSpPr txBox="1"/>
          <p:nvPr/>
        </p:nvSpPr>
        <p:spPr>
          <a:xfrm>
            <a:off x="332150" y="1174625"/>
            <a:ext cx="3616500" cy="287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a:solidFill>
                  <a:schemeClr val="dk2"/>
                </a:solidFill>
                <a:highlight>
                  <a:srgbClr val="FFFFFF"/>
                </a:highlight>
                <a:latin typeface="Roboto"/>
                <a:ea typeface="Roboto"/>
                <a:cs typeface="Roboto"/>
                <a:sym typeface="Roboto"/>
              </a:rPr>
              <a:t>ReCoRD </a:t>
            </a:r>
            <a:r>
              <a:rPr lang="en">
                <a:solidFill>
                  <a:schemeClr val="dk2"/>
                </a:solidFill>
                <a:highlight>
                  <a:srgbClr val="FFFFFF"/>
                </a:highlight>
                <a:latin typeface="Google Sans Text"/>
                <a:ea typeface="Google Sans Text"/>
                <a:cs typeface="Google Sans Text"/>
                <a:sym typeface="Google Sans Text"/>
              </a:rPr>
              <a:t>Dataset (</a:t>
            </a:r>
            <a:r>
              <a:rPr lang="en" u="sng">
                <a:solidFill>
                  <a:schemeClr val="hlink"/>
                </a:solidFill>
                <a:highlight>
                  <a:srgbClr val="FFFFFF"/>
                </a:highlight>
                <a:latin typeface="Google Sans Text"/>
                <a:ea typeface="Google Sans Text"/>
                <a:cs typeface="Google Sans Text"/>
                <a:sym typeface="Google Sans Text"/>
                <a:hlinkClick r:id="rId3"/>
              </a:rPr>
              <a:t>Zhang et al., 2018</a:t>
            </a:r>
            <a:r>
              <a:rPr lang="en">
                <a:solidFill>
                  <a:schemeClr val="dk2"/>
                </a:solidFill>
                <a:highlight>
                  <a:srgbClr val="FFFFFF"/>
                </a:highlight>
                <a:latin typeface="Google Sans Text"/>
                <a:ea typeface="Google Sans Text"/>
                <a:cs typeface="Google Sans Text"/>
                <a:sym typeface="Google Sans Text"/>
              </a:rPr>
              <a:t>):</a:t>
            </a:r>
            <a:endParaRPr>
              <a:solidFill>
                <a:schemeClr val="dk2"/>
              </a:solidFill>
              <a:highlight>
                <a:srgbClr val="FFFFFF"/>
              </a:highlight>
              <a:latin typeface="Google Sans Text"/>
              <a:ea typeface="Google Sans Text"/>
              <a:cs typeface="Google Sans Text"/>
              <a:sym typeface="Google Sans Text"/>
            </a:endParaRPr>
          </a:p>
          <a:p>
            <a:pPr indent="-317500" lvl="0" marL="457200" rtl="0" algn="l">
              <a:lnSpc>
                <a:spcPct val="115000"/>
              </a:lnSpc>
              <a:spcBef>
                <a:spcPts val="0"/>
              </a:spcBef>
              <a:spcAft>
                <a:spcPts val="0"/>
              </a:spcAft>
              <a:buClr>
                <a:schemeClr val="dk2"/>
              </a:buClr>
              <a:buSzPts val="1400"/>
              <a:buFont typeface="Roboto"/>
              <a:buChar char="●"/>
            </a:pPr>
            <a:r>
              <a:rPr b="1" i="1" lang="en">
                <a:solidFill>
                  <a:schemeClr val="accent1"/>
                </a:solidFill>
                <a:highlight>
                  <a:srgbClr val="FFFFFF"/>
                </a:highlight>
                <a:latin typeface="Google Sans Text"/>
                <a:ea typeface="Google Sans Text"/>
                <a:cs typeface="Google Sans Text"/>
                <a:sym typeface="Google Sans Text"/>
              </a:rPr>
              <a:t>Task:</a:t>
            </a:r>
            <a:r>
              <a:rPr b="1" lang="en">
                <a:solidFill>
                  <a:schemeClr val="accent1"/>
                </a:solidFill>
                <a:highlight>
                  <a:srgbClr val="FFFFFF"/>
                </a:highlight>
                <a:latin typeface="Google Sans Text"/>
                <a:ea typeface="Google Sans Text"/>
                <a:cs typeface="Google Sans Text"/>
                <a:sym typeface="Google Sans Text"/>
              </a:rPr>
              <a:t> </a:t>
            </a:r>
            <a:r>
              <a:rPr lang="en">
                <a:solidFill>
                  <a:schemeClr val="dk2"/>
                </a:solidFill>
                <a:highlight>
                  <a:srgbClr val="FFFFFF"/>
                </a:highlight>
                <a:latin typeface="Google Sans Text"/>
                <a:ea typeface="Google Sans Text"/>
                <a:cs typeface="Google Sans Text"/>
                <a:sym typeface="Google Sans Text"/>
              </a:rPr>
              <a:t>multiple-choice QA task.</a:t>
            </a:r>
            <a:endParaRPr>
              <a:solidFill>
                <a:schemeClr val="dk2"/>
              </a:solidFill>
              <a:highlight>
                <a:srgbClr val="FFFFFF"/>
              </a:highlight>
              <a:latin typeface="Google Sans Text"/>
              <a:ea typeface="Google Sans Text"/>
              <a:cs typeface="Google Sans Text"/>
              <a:sym typeface="Google Sans Text"/>
            </a:endParaRPr>
          </a:p>
          <a:p>
            <a:pPr indent="-317500" lvl="0" marL="457200" rtl="0" algn="l">
              <a:lnSpc>
                <a:spcPct val="115000"/>
              </a:lnSpc>
              <a:spcBef>
                <a:spcPts val="0"/>
              </a:spcBef>
              <a:spcAft>
                <a:spcPts val="0"/>
              </a:spcAft>
              <a:buClr>
                <a:schemeClr val="dk2"/>
              </a:buClr>
              <a:buSzPts val="1400"/>
              <a:buFont typeface="Roboto"/>
              <a:buChar char="●"/>
            </a:pPr>
            <a:r>
              <a:rPr b="1" i="1" lang="en">
                <a:solidFill>
                  <a:schemeClr val="accent1"/>
                </a:solidFill>
                <a:highlight>
                  <a:srgbClr val="FFFFFF"/>
                </a:highlight>
                <a:latin typeface="Google Sans Text"/>
                <a:ea typeface="Google Sans Text"/>
                <a:cs typeface="Google Sans Text"/>
                <a:sym typeface="Google Sans Text"/>
              </a:rPr>
              <a:t>Data Source:</a:t>
            </a:r>
            <a:r>
              <a:rPr lang="en">
                <a:solidFill>
                  <a:schemeClr val="dk2"/>
                </a:solidFill>
                <a:highlight>
                  <a:srgbClr val="FFFFFF"/>
                </a:highlight>
                <a:latin typeface="Google Sans Text"/>
                <a:ea typeface="Google Sans Text"/>
                <a:cs typeface="Google Sans Text"/>
                <a:sym typeface="Google Sans Text"/>
              </a:rPr>
              <a:t> CNN &amp; Daily Mail news articles.</a:t>
            </a:r>
            <a:endParaRPr>
              <a:solidFill>
                <a:schemeClr val="dk2"/>
              </a:solidFill>
              <a:highlight>
                <a:srgbClr val="FFFFFF"/>
              </a:highlight>
              <a:latin typeface="Google Sans Text"/>
              <a:ea typeface="Google Sans Text"/>
              <a:cs typeface="Google Sans Text"/>
              <a:sym typeface="Google Sans Text"/>
            </a:endParaRPr>
          </a:p>
          <a:p>
            <a:pPr indent="-317500" lvl="0" marL="457200" rtl="0" algn="l">
              <a:lnSpc>
                <a:spcPct val="115000"/>
              </a:lnSpc>
              <a:spcBef>
                <a:spcPts val="0"/>
              </a:spcBef>
              <a:spcAft>
                <a:spcPts val="0"/>
              </a:spcAft>
              <a:buClr>
                <a:schemeClr val="dk2"/>
              </a:buClr>
              <a:buSzPts val="1400"/>
              <a:buFont typeface="Roboto"/>
              <a:buChar char="●"/>
            </a:pPr>
            <a:r>
              <a:rPr b="1" i="1" lang="en">
                <a:solidFill>
                  <a:schemeClr val="accent1"/>
                </a:solidFill>
                <a:highlight>
                  <a:srgbClr val="FFFFFF"/>
                </a:highlight>
                <a:latin typeface="Google Sans Text"/>
                <a:ea typeface="Google Sans Text"/>
                <a:cs typeface="Google Sans Text"/>
                <a:sym typeface="Google Sans Text"/>
              </a:rPr>
              <a:t>Input:</a:t>
            </a:r>
            <a:r>
              <a:rPr lang="en">
                <a:solidFill>
                  <a:schemeClr val="dk2"/>
                </a:solidFill>
                <a:highlight>
                  <a:srgbClr val="FFFFFF"/>
                </a:highlight>
                <a:latin typeface="Google Sans Text"/>
                <a:ea typeface="Google Sans Text"/>
                <a:cs typeface="Google Sans Text"/>
                <a:sym typeface="Google Sans Text"/>
              </a:rPr>
              <a:t> news article, cloze-style question (entity masked), list of candidate entities. </a:t>
            </a:r>
            <a:endParaRPr>
              <a:solidFill>
                <a:schemeClr val="dk2"/>
              </a:solidFill>
              <a:highlight>
                <a:srgbClr val="FFFFFF"/>
              </a:highlight>
              <a:latin typeface="Google Sans Text"/>
              <a:ea typeface="Google Sans Text"/>
              <a:cs typeface="Google Sans Text"/>
              <a:sym typeface="Google Sans Text"/>
            </a:endParaRPr>
          </a:p>
          <a:p>
            <a:pPr indent="-317500" lvl="0" marL="457200" rtl="0" algn="l">
              <a:lnSpc>
                <a:spcPct val="115000"/>
              </a:lnSpc>
              <a:spcBef>
                <a:spcPts val="0"/>
              </a:spcBef>
              <a:spcAft>
                <a:spcPts val="0"/>
              </a:spcAft>
              <a:buClr>
                <a:schemeClr val="dk2"/>
              </a:buClr>
              <a:buSzPts val="1400"/>
              <a:buFont typeface="Roboto"/>
              <a:buChar char="●"/>
            </a:pPr>
            <a:r>
              <a:rPr b="1" i="1" lang="en">
                <a:solidFill>
                  <a:schemeClr val="accent1"/>
                </a:solidFill>
                <a:highlight>
                  <a:srgbClr val="FFFFFF"/>
                </a:highlight>
                <a:latin typeface="Google Sans Text"/>
                <a:ea typeface="Google Sans Text"/>
                <a:cs typeface="Google Sans Text"/>
                <a:sym typeface="Google Sans Text"/>
              </a:rPr>
              <a:t>Output:</a:t>
            </a:r>
            <a:r>
              <a:rPr lang="en">
                <a:solidFill>
                  <a:schemeClr val="dk2"/>
                </a:solidFill>
                <a:highlight>
                  <a:srgbClr val="FFFFFF"/>
                </a:highlight>
                <a:latin typeface="Google Sans Text"/>
                <a:ea typeface="Google Sans Text"/>
                <a:cs typeface="Google Sans Text"/>
                <a:sym typeface="Google Sans Text"/>
              </a:rPr>
              <a:t> predicted entity (multiple surface forms allowed).</a:t>
            </a:r>
            <a:endParaRPr>
              <a:solidFill>
                <a:schemeClr val="dk2"/>
              </a:solidFill>
              <a:highlight>
                <a:srgbClr val="FFFFFF"/>
              </a:highlight>
              <a:latin typeface="Google Sans Text"/>
              <a:ea typeface="Google Sans Text"/>
              <a:cs typeface="Google Sans Text"/>
              <a:sym typeface="Google Sans Text"/>
            </a:endParaRPr>
          </a:p>
          <a:p>
            <a:pPr indent="-317500" lvl="0" marL="457200" rtl="0" algn="l">
              <a:lnSpc>
                <a:spcPct val="115000"/>
              </a:lnSpc>
              <a:spcBef>
                <a:spcPts val="0"/>
              </a:spcBef>
              <a:spcAft>
                <a:spcPts val="0"/>
              </a:spcAft>
              <a:buClr>
                <a:schemeClr val="dk2"/>
              </a:buClr>
              <a:buSzPts val="1400"/>
              <a:buFont typeface="Roboto"/>
              <a:buChar char="●"/>
            </a:pPr>
            <a:r>
              <a:rPr b="1" i="1" lang="en">
                <a:solidFill>
                  <a:schemeClr val="accent1"/>
                </a:solidFill>
                <a:highlight>
                  <a:srgbClr val="FFFFFF"/>
                </a:highlight>
                <a:latin typeface="Google Sans Text"/>
                <a:ea typeface="Google Sans Text"/>
                <a:cs typeface="Google Sans Text"/>
                <a:sym typeface="Google Sans Text"/>
              </a:rPr>
              <a:t>Size:</a:t>
            </a:r>
            <a:r>
              <a:rPr lang="en">
                <a:solidFill>
                  <a:schemeClr val="accent1"/>
                </a:solidFill>
                <a:highlight>
                  <a:srgbClr val="FFFFFF"/>
                </a:highlight>
                <a:latin typeface="Google Sans Text"/>
                <a:ea typeface="Google Sans Text"/>
                <a:cs typeface="Google Sans Text"/>
                <a:sym typeface="Google Sans Text"/>
              </a:rPr>
              <a:t> </a:t>
            </a:r>
            <a:r>
              <a:rPr lang="en">
                <a:solidFill>
                  <a:schemeClr val="dk2"/>
                </a:solidFill>
                <a:highlight>
                  <a:srgbClr val="FFFFFF"/>
                </a:highlight>
                <a:latin typeface="Google Sans Text"/>
                <a:ea typeface="Google Sans Text"/>
                <a:cs typeface="Google Sans Text"/>
                <a:sym typeface="Google Sans Text"/>
              </a:rPr>
              <a:t>100730 / 10000 / 10000 (train/test/val).</a:t>
            </a:r>
            <a:endParaRPr b="1">
              <a:solidFill>
                <a:schemeClr val="accent1"/>
              </a:solidFill>
              <a:highlight>
                <a:srgbClr val="FFFFFF"/>
              </a:highlight>
              <a:latin typeface="Google Sans Text"/>
              <a:ea typeface="Google Sans Text"/>
              <a:cs typeface="Google Sans Text"/>
              <a:sym typeface="Google Sans Text"/>
            </a:endParaRPr>
          </a:p>
        </p:txBody>
      </p:sp>
      <p:sp>
        <p:nvSpPr>
          <p:cNvPr id="2079" name="Google Shape;2079;p151"/>
          <p:cNvSpPr txBox="1"/>
          <p:nvPr>
            <p:ph type="title"/>
          </p:nvPr>
        </p:nvSpPr>
        <p:spPr>
          <a:xfrm>
            <a:off x="457200" y="457200"/>
            <a:ext cx="2688300" cy="2772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Meta-training dataset</a:t>
            </a:r>
            <a:endParaRPr/>
          </a:p>
        </p:txBody>
      </p:sp>
      <p:sp>
        <p:nvSpPr>
          <p:cNvPr id="2080" name="Google Shape;2080;p151"/>
          <p:cNvSpPr/>
          <p:nvPr/>
        </p:nvSpPr>
        <p:spPr>
          <a:xfrm>
            <a:off x="4718700" y="183374"/>
            <a:ext cx="4052100" cy="3171900"/>
          </a:xfrm>
          <a:prstGeom prst="roundRect">
            <a:avLst>
              <a:gd fmla="val 16667" name="adj"/>
            </a:avLst>
          </a:prstGeom>
          <a:noFill/>
          <a:ln cap="flat" cmpd="sng" w="9525">
            <a:solidFill>
              <a:srgbClr val="5F63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800">
                <a:solidFill>
                  <a:schemeClr val="dk1"/>
                </a:solidFill>
                <a:latin typeface="Courier New"/>
                <a:ea typeface="Courier New"/>
                <a:cs typeface="Courier New"/>
                <a:sym typeface="Courier New"/>
              </a:rPr>
              <a:t>(CNN) -- A lawsuit has been filed claiming that the iconic Led Zeppelin song "Stairway to Heaven" was far from original. The suit, filed on May 31 in the United States District Court Eastern District of Pennsylvania, was brought by the estate of the late musician Randy California against the surviving members of Led Zeppelin and their record label. The copyright infringement case alleges that the Zeppelin song was taken from the single "Taurus" by the 1960s band Spirit, for whom California served as lead guitarist. "Late in 1968, a then new band named Led Zeppelin began touring in the United States, opening for Spirit," the suit states. "It was during this time that Jimmy Page, Led Zeppelin's guitarist, grew familiar with 'Taurus' and the rest of Spirit's catalog. Page stated in interviews that he found Spirit to be 'very good' and that the band's performances struck him 'on an emotional level.' "</a:t>
            </a:r>
            <a:endParaRPr b="1" sz="8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800">
                <a:solidFill>
                  <a:schemeClr val="dk1"/>
                </a:solidFill>
                <a:latin typeface="Courier New"/>
                <a:ea typeface="Courier New"/>
                <a:cs typeface="Courier New"/>
                <a:sym typeface="Courier New"/>
              </a:rPr>
              <a:t>• Suit claims similarities between two songs</a:t>
            </a:r>
            <a:endParaRPr b="1" sz="8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800">
                <a:solidFill>
                  <a:schemeClr val="dk1"/>
                </a:solidFill>
                <a:latin typeface="Courier New"/>
                <a:ea typeface="Courier New"/>
                <a:cs typeface="Courier New"/>
                <a:sym typeface="Courier New"/>
              </a:rPr>
              <a:t>• Randy California was guitarist for the group Spirit</a:t>
            </a:r>
            <a:endParaRPr b="1" sz="8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rPr b="1" lang="en" sz="800">
                <a:solidFill>
                  <a:schemeClr val="dk1"/>
                </a:solidFill>
                <a:latin typeface="Courier New"/>
                <a:ea typeface="Courier New"/>
                <a:cs typeface="Courier New"/>
                <a:sym typeface="Courier New"/>
              </a:rPr>
              <a:t>• Jimmy Page has called the accusation "ridiculous"</a:t>
            </a:r>
            <a:endParaRPr sz="1100">
              <a:solidFill>
                <a:schemeClr val="accent1"/>
              </a:solidFill>
              <a:latin typeface="Google Sans Text"/>
              <a:ea typeface="Google Sans Text"/>
              <a:cs typeface="Google Sans Text"/>
              <a:sym typeface="Google Sans Text"/>
            </a:endParaRPr>
          </a:p>
        </p:txBody>
      </p:sp>
      <p:sp>
        <p:nvSpPr>
          <p:cNvPr id="2081" name="Google Shape;2081;p151"/>
          <p:cNvSpPr txBox="1"/>
          <p:nvPr/>
        </p:nvSpPr>
        <p:spPr>
          <a:xfrm>
            <a:off x="5135250" y="0"/>
            <a:ext cx="1301100" cy="3540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Google Sans Text"/>
                <a:ea typeface="Google Sans Text"/>
                <a:cs typeface="Google Sans Text"/>
                <a:sym typeface="Google Sans Text"/>
              </a:rPr>
              <a:t>Example passage</a:t>
            </a:r>
            <a:endParaRPr sz="1100">
              <a:solidFill>
                <a:schemeClr val="dk1"/>
              </a:solidFill>
              <a:latin typeface="Google Sans Text"/>
              <a:ea typeface="Google Sans Text"/>
              <a:cs typeface="Google Sans Text"/>
              <a:sym typeface="Google Sans Text"/>
            </a:endParaRPr>
          </a:p>
        </p:txBody>
      </p:sp>
      <p:sp>
        <p:nvSpPr>
          <p:cNvPr id="2082" name="Google Shape;2082;p151"/>
          <p:cNvSpPr txBox="1"/>
          <p:nvPr/>
        </p:nvSpPr>
        <p:spPr>
          <a:xfrm>
            <a:off x="4994675" y="3269249"/>
            <a:ext cx="1189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Google Sans Text"/>
                <a:ea typeface="Google Sans Text"/>
                <a:cs typeface="Google Sans Text"/>
                <a:sym typeface="Google Sans Text"/>
              </a:rPr>
              <a:t>Example query</a:t>
            </a:r>
            <a:endParaRPr sz="1100">
              <a:solidFill>
                <a:schemeClr val="dk1"/>
              </a:solidFill>
              <a:latin typeface="Google Sans Text"/>
              <a:ea typeface="Google Sans Text"/>
              <a:cs typeface="Google Sans Text"/>
              <a:sym typeface="Google Sans Text"/>
            </a:endParaRPr>
          </a:p>
        </p:txBody>
      </p:sp>
      <p:sp>
        <p:nvSpPr>
          <p:cNvPr id="2083" name="Google Shape;2083;p151"/>
          <p:cNvSpPr txBox="1"/>
          <p:nvPr/>
        </p:nvSpPr>
        <p:spPr>
          <a:xfrm>
            <a:off x="4955314" y="4363003"/>
            <a:ext cx="1301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Google Sans Text"/>
                <a:ea typeface="Google Sans Text"/>
                <a:cs typeface="Google Sans Text"/>
                <a:sym typeface="Google Sans Text"/>
              </a:rPr>
              <a:t>Example answer</a:t>
            </a:r>
            <a:endParaRPr sz="1100">
              <a:solidFill>
                <a:schemeClr val="dk1"/>
              </a:solidFill>
              <a:latin typeface="Google Sans Text"/>
              <a:ea typeface="Google Sans Text"/>
              <a:cs typeface="Google Sans Text"/>
              <a:sym typeface="Google Sans Tex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M Template | Global Master">
  <a:themeElements>
    <a:clrScheme name="Simple Light">
      <a:dk1>
        <a:srgbClr val="0053D6"/>
      </a:dk1>
      <a:lt1>
        <a:srgbClr val="FFFFFF"/>
      </a:lt1>
      <a:dk2>
        <a:srgbClr val="123693"/>
      </a:dk2>
      <a:lt2>
        <a:srgbClr val="14234B"/>
      </a:lt2>
      <a:accent1>
        <a:srgbClr val="33E0C8"/>
      </a:accent1>
      <a:accent2>
        <a:srgbClr val="A261FF"/>
      </a:accent2>
      <a:accent3>
        <a:srgbClr val="F9526B"/>
      </a:accent3>
      <a:accent4>
        <a:srgbClr val="FF8A4F"/>
      </a:accent4>
      <a:accent5>
        <a:srgbClr val="FFDB13"/>
      </a:accent5>
      <a:accent6>
        <a:srgbClr val="FFFFFF"/>
      </a:accent6>
      <a:hlink>
        <a:srgbClr val="0053D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Google DeepMind">
  <a:themeElements>
    <a:clrScheme name="Simple Light">
      <a:dk1>
        <a:srgbClr val="202124"/>
      </a:dk1>
      <a:lt1>
        <a:srgbClr val="FFFFFF"/>
      </a:lt1>
      <a:dk2>
        <a:srgbClr val="5F6368"/>
      </a:dk2>
      <a:lt2>
        <a:srgbClr val="DADCE0"/>
      </a:lt2>
      <a:accent1>
        <a:srgbClr val="4285F4"/>
      </a:accent1>
      <a:accent2>
        <a:srgbClr val="EA4335"/>
      </a:accent2>
      <a:accent3>
        <a:srgbClr val="FBBC04"/>
      </a:accent3>
      <a:accent4>
        <a:srgbClr val="34A853"/>
      </a:accent4>
      <a:accent5>
        <a:srgbClr val="9AA0A6"/>
      </a:accent5>
      <a:accent6>
        <a:srgbClr val="FFFFFF"/>
      </a:accent6>
      <a:hlink>
        <a:srgbClr val="1A73E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